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3" r:id="rId17"/>
    <p:sldId id="277" r:id="rId18"/>
    <p:sldId id="278" r:id="rId19"/>
    <p:sldId id="275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8" r:id="rId28"/>
    <p:sldId id="286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DB1DC4-E434-4F3B-9CA5-B0A82B8AE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B276D95-1CE8-4447-BEC5-095411D66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CF567-CFDE-4FEC-9948-B6EF9FC1732C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9C13E-70BB-4A18-8900-01DEACEB7A2A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16D9F-818F-447C-84A1-EF733CC1C04A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D344F-E61B-400D-BDD8-B01E0623AF34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885D7-6C4A-4123-90D0-E7049B7740A8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6E589-535D-4ABA-B316-5C10A016ACA4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1990F-B74F-4016-B59B-E3D097804FAE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E42E8-DA6A-43BF-86ED-D221C3057177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99BA4-B124-493F-BC1B-228CE7E1E5D8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6B452-F0E2-444D-A5C2-F885F17D7961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A52691-2D8C-4841-BD42-22980E91B749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53719-CDB5-4F92-9446-D402B52FBAF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DC13C-4357-4DC3-AFF0-67DD3B32C21E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C32F1-78D1-4FE4-BFBA-BEDD6BCBC23C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09C09-3403-4241-92AA-775950B9CB64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67CE0-86E1-4F26-8BC7-364C08AD369A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C7CEF-96F6-4857-BFFA-EEFB09C555C5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F2886-81E7-4A5C-8A80-FBAA64441517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78ED9-939C-405B-840B-95481D98E777}" type="slidenum">
              <a:rPr lang="en-US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FDC691-D078-4202-B2E2-D12BB13DE481}" type="slidenum">
              <a:rPr lang="en-US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2BD92-427C-458F-972D-8A8F897BD5D3}" type="slidenum">
              <a:rPr lang="en-US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7A7D8-36C1-42BF-9889-82EC22AE592B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EDCC89-C550-4C76-9AA8-DF46E542756C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D3E3C-A251-4250-A5ED-E66098F1A150}" type="slidenum">
              <a:rPr lang="en-US"/>
              <a:pPr/>
              <a:t>30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849FE-3410-4537-84AA-253E598B4053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C0D44-C11F-4C8D-BE60-0DF2E4D52283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A50ED-93E1-425B-9C91-8B825551BDF6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881E8-2943-4E85-BE3B-96E015B1C9C1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90980-EA16-470A-9765-0D3066EE63E2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BEBE5-4FD8-4F41-9765-CFFA0A47405F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F73E-E7FB-49E9-BCCF-12E585A1F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AE1F-33C5-49B3-AE0B-74B21CB2D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5E92F-9A91-4545-AB19-FBD6D68C3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6B56-E395-4BC6-A407-A4C62DD6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6F4C8-0CF5-4F23-9794-4A419E17D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A0856-06E0-4602-A5BD-72A571A5C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A5C6E-BAD9-4234-8F38-E44E90DB5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194E-F039-4A64-99A2-46603A32F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A7F16-722D-4C3D-8680-DA982B25E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F4DA-C14D-46D5-9D8E-21E846BF4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35F2-2FF7-4320-B91D-D9FC6E27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ADA5E-B72B-462B-87FA-6DFA92F8C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6332AC-5C3F-461C-BEFE-0F8888CD0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1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6" Type="http://schemas.openxmlformats.org/officeDocument/2006/relationships/slide" Target="slide12.xml"/><Relationship Id="rId5" Type="http://schemas.openxmlformats.org/officeDocument/2006/relationships/slide" Target="slide13.xml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4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7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0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image" Target="../media/image2.png"/><Relationship Id="rId9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23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6" Type="http://schemas.openxmlformats.org/officeDocument/2006/relationships/slide" Target="slide24.xml"/><Relationship Id="rId5" Type="http://schemas.openxmlformats.org/officeDocument/2006/relationships/slide" Target="slide25.xm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26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6" Type="http://schemas.openxmlformats.org/officeDocument/2006/relationships/slide" Target="slide27.xml"/><Relationship Id="rId5" Type="http://schemas.openxmlformats.org/officeDocument/2006/relationships/slide" Target="slide28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slide" Target="slide5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5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8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slide" Target="slide9.xml"/><Relationship Id="rId5" Type="http://schemas.openxmlformats.org/officeDocument/2006/relationships/slide" Target="slide10.xm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4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Oval 5"/>
          <p:cNvSpPr>
            <a:spLocks noChangeArrowheads="1"/>
          </p:cNvSpPr>
          <p:nvPr/>
        </p:nvSpPr>
        <p:spPr bwMode="auto">
          <a:xfrm>
            <a:off x="1835696" y="1052736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2" name="Oval 6"/>
          <p:cNvSpPr>
            <a:spLocks noChangeArrowheads="1"/>
          </p:cNvSpPr>
          <p:nvPr/>
        </p:nvSpPr>
        <p:spPr bwMode="auto">
          <a:xfrm>
            <a:off x="3132138" y="2133600"/>
            <a:ext cx="2881312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 rot="-2238314">
            <a:off x="1296838" y="848353"/>
            <a:ext cx="6275387" cy="58054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248364"/>
              </a:avLst>
            </a:prstTxWarp>
          </a:bodyPr>
          <a:lstStyle/>
          <a:p>
            <a:pPr algn="ctr"/>
            <a:r>
              <a:rPr lang="lt-LT" sz="3600" kern="1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TAIKINYS</a:t>
            </a:r>
            <a:endParaRPr lang="lt-LT" sz="3600" kern="10" dirty="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2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373688"/>
            <a:ext cx="1225550" cy="1223962"/>
          </a:xfrm>
          <a:prstGeom prst="rightArrow">
            <a:avLst>
              <a:gd name="adj1" fmla="val 50000"/>
              <a:gd name="adj2" fmla="val 25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2060" name="Picture 12" descr="dart">
            <a:hlinkClick r:id="" action="ppaction://noaction">
              <a:snd r:embed="rId4" name="arrow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82891">
            <a:off x="5148263" y="1196975"/>
            <a:ext cx="1741487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7092950" y="2852738"/>
            <a:ext cx="1727200" cy="647700"/>
          </a:xfrm>
          <a:prstGeom prst="curvedDown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09" name="AutoShape 25"/>
          <p:cNvSpPr>
            <a:spLocks noChangeArrowheads="1"/>
          </p:cNvSpPr>
          <p:nvPr/>
        </p:nvSpPr>
        <p:spPr bwMode="auto">
          <a:xfrm>
            <a:off x="5940425" y="2924175"/>
            <a:ext cx="1727200" cy="649288"/>
          </a:xfrm>
          <a:prstGeom prst="curvedDownArrow">
            <a:avLst>
              <a:gd name="adj1" fmla="val 53203"/>
              <a:gd name="adj2" fmla="val 10640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4787900" y="2924175"/>
            <a:ext cx="1655763" cy="649288"/>
          </a:xfrm>
          <a:prstGeom prst="curvedDownArrow">
            <a:avLst>
              <a:gd name="adj1" fmla="val 51002"/>
              <a:gd name="adj2" fmla="val 1020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0   1   2   3   4</a:t>
            </a:r>
            <a:endParaRPr lang="en-US"/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5580063" y="22050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+5</a:t>
            </a:r>
            <a:endParaRPr lang="en-US"/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5 + 5</a:t>
            </a:r>
            <a:endParaRPr lang="en-US" sz="8000" b="1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635375" y="5805488"/>
            <a:ext cx="23764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5</a:t>
            </a:r>
            <a:r>
              <a:rPr lang="en-GB" sz="3200" b="1"/>
              <a:t> </a:t>
            </a:r>
            <a:r>
              <a:rPr lang="en-GB" sz="3600" b="1"/>
              <a:t>+ 5 = 10</a:t>
            </a:r>
            <a:endParaRPr lang="en-US" sz="3600" b="1"/>
          </a:p>
        </p:txBody>
      </p:sp>
      <p:sp>
        <p:nvSpPr>
          <p:cNvPr id="11274" name="WordArt 16"/>
          <p:cNvSpPr>
            <a:spLocks noChangeArrowheads="1" noChangeShapeType="1" noTextEdit="1"/>
          </p:cNvSpPr>
          <p:nvPr/>
        </p:nvSpPr>
        <p:spPr bwMode="auto">
          <a:xfrm>
            <a:off x="2411413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</a:t>
            </a:r>
          </a:p>
        </p:txBody>
      </p:sp>
      <p:sp>
        <p:nvSpPr>
          <p:cNvPr id="11275" name="WordArt 17"/>
          <p:cNvSpPr>
            <a:spLocks noChangeArrowheads="1" noChangeShapeType="1" noTextEdit="1"/>
          </p:cNvSpPr>
          <p:nvPr/>
        </p:nvSpPr>
        <p:spPr bwMode="auto">
          <a:xfrm>
            <a:off x="3563938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11276" name="WordArt 18"/>
          <p:cNvSpPr>
            <a:spLocks noChangeArrowheads="1" noChangeShapeType="1" noTextEdit="1"/>
          </p:cNvSpPr>
          <p:nvPr/>
        </p:nvSpPr>
        <p:spPr bwMode="auto">
          <a:xfrm>
            <a:off x="4716463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11277" name="WordArt 19"/>
          <p:cNvSpPr>
            <a:spLocks noChangeArrowheads="1" noChangeShapeType="1" noTextEdit="1"/>
          </p:cNvSpPr>
          <p:nvPr/>
        </p:nvSpPr>
        <p:spPr bwMode="auto">
          <a:xfrm>
            <a:off x="5867400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11278" name="WordArt 20"/>
          <p:cNvSpPr>
            <a:spLocks noChangeArrowheads="1" noChangeShapeType="1" noTextEdit="1"/>
          </p:cNvSpPr>
          <p:nvPr/>
        </p:nvSpPr>
        <p:spPr bwMode="auto">
          <a:xfrm>
            <a:off x="70199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11279" name="WordArt 21"/>
          <p:cNvSpPr>
            <a:spLocks noChangeArrowheads="1" noChangeShapeType="1" noTextEdit="1"/>
          </p:cNvSpPr>
          <p:nvPr/>
        </p:nvSpPr>
        <p:spPr bwMode="auto">
          <a:xfrm>
            <a:off x="8101013" y="3860800"/>
            <a:ext cx="7921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16407" name="AutoShape 23"/>
          <p:cNvSpPr>
            <a:spLocks noChangeArrowheads="1"/>
          </p:cNvSpPr>
          <p:nvPr/>
        </p:nvSpPr>
        <p:spPr bwMode="auto">
          <a:xfrm>
            <a:off x="3563938" y="2997200"/>
            <a:ext cx="1728787" cy="576263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2555875" y="3068638"/>
            <a:ext cx="1511300" cy="504825"/>
          </a:xfrm>
          <a:prstGeom prst="curvedDownArrow">
            <a:avLst>
              <a:gd name="adj1" fmla="val 59874"/>
              <a:gd name="adj2" fmla="val 11974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7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09" grpId="0" animBg="1"/>
      <p:bldP spid="16408" grpId="0" animBg="1"/>
      <p:bldP spid="16397" grpId="0"/>
      <p:bldP spid="16399" grpId="0"/>
      <p:bldP spid="16407" grpId="0" animBg="1"/>
      <p:bldP spid="164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1229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12297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12298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12299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12300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12301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12302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12303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12304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12305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1230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12291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4213" y="602138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12292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092950" y="609282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17429" name="Picture 21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088" y="3068638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2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590342">
            <a:off x="5508625" y="2852738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1691680" y="836712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19465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51520" y="260648"/>
            <a:ext cx="8569325" cy="233590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 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3319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40650" y="5734050"/>
            <a:ext cx="1008063" cy="863600"/>
          </a:xfrm>
          <a:prstGeom prst="rightArrow">
            <a:avLst>
              <a:gd name="adj1" fmla="val 50000"/>
              <a:gd name="adj2" fmla="val 291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50825" y="4652963"/>
            <a:ext cx="30257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0    1    2    3    4    5</a:t>
            </a:r>
            <a:endParaRPr lang="en-US" sz="2200" b="1"/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5651500" y="23495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+4</a:t>
            </a:r>
            <a:endParaRPr lang="en-US"/>
          </a:p>
        </p:txBody>
      </p:sp>
      <p:sp>
        <p:nvSpPr>
          <p:cNvPr id="14340" name="AutoShape 11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6 + 4</a:t>
            </a:r>
            <a:endParaRPr lang="en-US" sz="8000" b="1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619250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6</a:t>
            </a:r>
            <a:r>
              <a:rPr lang="en-GB" sz="3200" b="1"/>
              <a:t> </a:t>
            </a:r>
            <a:r>
              <a:rPr lang="en-GB" sz="3600" b="1"/>
              <a:t>+ 4 = 10</a:t>
            </a:r>
            <a:endParaRPr lang="en-US" sz="3600" b="1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508625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4</a:t>
            </a:r>
            <a:r>
              <a:rPr lang="en-GB" sz="3200" b="1"/>
              <a:t> </a:t>
            </a:r>
            <a:r>
              <a:rPr lang="en-GB" sz="3600" b="1"/>
              <a:t>+ 6 = 10</a:t>
            </a:r>
            <a:endParaRPr lang="en-US" sz="3600" b="1"/>
          </a:p>
        </p:txBody>
      </p:sp>
      <p:sp>
        <p:nvSpPr>
          <p:cNvPr id="14344" name="WordArt 15"/>
          <p:cNvSpPr>
            <a:spLocks noChangeArrowheads="1" noChangeShapeType="1" noTextEdit="1"/>
          </p:cNvSpPr>
          <p:nvPr/>
        </p:nvSpPr>
        <p:spPr bwMode="auto">
          <a:xfrm>
            <a:off x="320357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14345" name="WordArt 16"/>
          <p:cNvSpPr>
            <a:spLocks noChangeArrowheads="1" noChangeShapeType="1" noTextEdit="1"/>
          </p:cNvSpPr>
          <p:nvPr/>
        </p:nvSpPr>
        <p:spPr bwMode="auto">
          <a:xfrm>
            <a:off x="4427538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14346" name="WordArt 17"/>
          <p:cNvSpPr>
            <a:spLocks noChangeArrowheads="1" noChangeShapeType="1" noTextEdit="1"/>
          </p:cNvSpPr>
          <p:nvPr/>
        </p:nvSpPr>
        <p:spPr bwMode="auto">
          <a:xfrm>
            <a:off x="57245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14347" name="WordArt 18"/>
          <p:cNvSpPr>
            <a:spLocks noChangeArrowheads="1" noChangeShapeType="1" noTextEdit="1"/>
          </p:cNvSpPr>
          <p:nvPr/>
        </p:nvSpPr>
        <p:spPr bwMode="auto">
          <a:xfrm>
            <a:off x="70199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14348" name="WordArt 19"/>
          <p:cNvSpPr>
            <a:spLocks noChangeArrowheads="1" noChangeShapeType="1" noTextEdit="1"/>
          </p:cNvSpPr>
          <p:nvPr/>
        </p:nvSpPr>
        <p:spPr bwMode="auto">
          <a:xfrm>
            <a:off x="8101013" y="3860800"/>
            <a:ext cx="7921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7019925" y="2852738"/>
            <a:ext cx="1873250" cy="647700"/>
          </a:xfrm>
          <a:prstGeom prst="curvedDownArrow">
            <a:avLst>
              <a:gd name="adj1" fmla="val 57843"/>
              <a:gd name="adj2" fmla="val 1156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5795963" y="2924175"/>
            <a:ext cx="1800225" cy="649288"/>
          </a:xfrm>
          <a:prstGeom prst="curvedDown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4643438" y="2924175"/>
            <a:ext cx="1728787" cy="649288"/>
          </a:xfrm>
          <a:prstGeom prst="curvedDownArrow">
            <a:avLst>
              <a:gd name="adj1" fmla="val 53252"/>
              <a:gd name="adj2" fmla="val 10650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3419475" y="2997200"/>
            <a:ext cx="1728788" cy="576263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500" grpId="0" animBg="1"/>
      <p:bldP spid="20501" grpId="0" animBg="1"/>
      <p:bldP spid="20502" grpId="0" animBg="1"/>
      <p:bldP spid="205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15367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8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15369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15370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15371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15372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15373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15374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15375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15376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15377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1537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15363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60928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15364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308850" y="60928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18452" name="Picture 20" descr=" dart 2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264692">
            <a:off x="5795963" y="1628775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dart">
            <a:hlinkClick r:id="" action="ppaction://noaction">
              <a:snd r:embed="rId7" name="arrow.wav"/>
            </a:hlinkClick>
          </p:cNvPr>
          <p:cNvPicPr>
            <a:picLocks noGrp="1" noChangeAspect="1" noChangeArrowheads="1"/>
          </p:cNvPicPr>
          <p:nvPr>
            <p:ph/>
          </p:nvPr>
        </p:nvPicPr>
        <p:blipFill>
          <a:blip r:embed="rId9" cstate="print"/>
          <a:srcRect/>
          <a:stretch>
            <a:fillRect/>
          </a:stretch>
        </p:blipFill>
        <p:spPr>
          <a:xfrm rot="922862">
            <a:off x="468313" y="2133600"/>
            <a:ext cx="2295525" cy="12065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1691680" y="90872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88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389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21513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51520" y="332656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6391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40650" y="5734050"/>
            <a:ext cx="1079500" cy="790575"/>
          </a:xfrm>
          <a:prstGeom prst="rightArrow">
            <a:avLst>
              <a:gd name="adj1" fmla="val 50000"/>
              <a:gd name="adj2" fmla="val 34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23850" y="4652963"/>
            <a:ext cx="453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0    1    2    3    4    5    6</a:t>
            </a:r>
            <a:endParaRPr lang="en-US" sz="2400" b="1"/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6300788" y="2565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+2</a:t>
            </a:r>
            <a:endParaRPr lang="en-US"/>
          </a:p>
        </p:txBody>
      </p:sp>
      <p:sp>
        <p:nvSpPr>
          <p:cNvPr id="17412" name="AutoShape 9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7 + 2</a:t>
            </a:r>
            <a:endParaRPr lang="en-US" sz="8000" b="1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419475" y="5661025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7</a:t>
            </a:r>
            <a:r>
              <a:rPr lang="en-GB" sz="3200" b="1"/>
              <a:t> </a:t>
            </a:r>
            <a:r>
              <a:rPr lang="en-GB" sz="3600" b="1"/>
              <a:t>+ 2 = 9</a:t>
            </a:r>
            <a:endParaRPr lang="en-US" sz="3600" b="1"/>
          </a:p>
        </p:txBody>
      </p:sp>
      <p:sp>
        <p:nvSpPr>
          <p:cNvPr id="17415" name="WordArt 12"/>
          <p:cNvSpPr>
            <a:spLocks noChangeArrowheads="1" noChangeShapeType="1" noTextEdit="1"/>
          </p:cNvSpPr>
          <p:nvPr/>
        </p:nvSpPr>
        <p:spPr bwMode="auto">
          <a:xfrm>
            <a:off x="4067175" y="3789363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17416" name="WordArt 13"/>
          <p:cNvSpPr>
            <a:spLocks noChangeArrowheads="1" noChangeShapeType="1" noTextEdit="1"/>
          </p:cNvSpPr>
          <p:nvPr/>
        </p:nvSpPr>
        <p:spPr bwMode="auto">
          <a:xfrm>
            <a:off x="5364163" y="3789363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17417" name="WordArt 14"/>
          <p:cNvSpPr>
            <a:spLocks noChangeArrowheads="1" noChangeShapeType="1" noTextEdit="1"/>
          </p:cNvSpPr>
          <p:nvPr/>
        </p:nvSpPr>
        <p:spPr bwMode="auto">
          <a:xfrm>
            <a:off x="6659563" y="3789363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5508625" y="2924175"/>
            <a:ext cx="1800225" cy="649288"/>
          </a:xfrm>
          <a:prstGeom prst="curvedDown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4284663" y="2924175"/>
            <a:ext cx="1800225" cy="649288"/>
          </a:xfrm>
          <a:prstGeom prst="curvedDown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7740650" y="4581525"/>
            <a:ext cx="7191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/>
              <a:t>10</a:t>
            </a:r>
            <a:endParaRPr lang="en-US" sz="2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  <p:bldP spid="23568" grpId="0" animBg="1"/>
      <p:bldP spid="235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184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WordArt 4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18441" name="WordArt 5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18442" name="WordArt 6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18443" name="WordArt 7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18444" name="WordArt 8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18445" name="WordArt 9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18446" name="WordArt 10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18447" name="WordArt 11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18448" name="WordArt 12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18449" name="WordArt 13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1845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18435" name="Text Box 1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827088" y="61658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18436" name="Text Box 1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308850" y="61658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27665" name="Picture 17" descr=" dart 3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21280">
            <a:off x="4787900" y="1341438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7" name="Picture 19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436238">
            <a:off x="2771775" y="404813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28681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23528" y="332656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9463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008062" cy="863600"/>
          </a:xfrm>
          <a:prstGeom prst="rightArrow">
            <a:avLst>
              <a:gd name="adj1" fmla="val 50000"/>
              <a:gd name="adj2" fmla="val 291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50825" y="4652963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0      1       2       3       4       5       6       7       8       9</a:t>
            </a:r>
            <a:r>
              <a:rPr lang="en-GB" dirty="0"/>
              <a:t>          </a:t>
            </a:r>
            <a:endParaRPr lang="en-US" dirty="0"/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20484" name="WordArt 7"/>
          <p:cNvSpPr>
            <a:spLocks noChangeArrowheads="1" noChangeShapeType="1" noTextEdit="1"/>
          </p:cNvSpPr>
          <p:nvPr/>
        </p:nvSpPr>
        <p:spPr bwMode="auto">
          <a:xfrm>
            <a:off x="7885113" y="3860800"/>
            <a:ext cx="7921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20485" name="AutoShape 8"/>
          <p:cNvSpPr>
            <a:spLocks noChangeArrowheads="1"/>
          </p:cNvSpPr>
          <p:nvPr/>
        </p:nvSpPr>
        <p:spPr bwMode="auto">
          <a:xfrm>
            <a:off x="4356100" y="2492375"/>
            <a:ext cx="3384252" cy="1368674"/>
          </a:xfrm>
          <a:prstGeom prst="wedgeRoundRectCallout">
            <a:avLst>
              <a:gd name="adj1" fmla="val -44190"/>
              <a:gd name="adj2" fmla="val 6334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Kada prie skaičiaus pridedame 0, skaičius nepasikeičia. </a:t>
            </a:r>
            <a:endParaRPr lang="en-US" sz="2400" dirty="0"/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5219700" y="476250"/>
            <a:ext cx="338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10 + 0</a:t>
            </a:r>
            <a:endParaRPr lang="en-US" sz="8000" b="1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476375" y="5589588"/>
            <a:ext cx="26654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10</a:t>
            </a:r>
            <a:r>
              <a:rPr lang="en-GB" sz="3200" b="1"/>
              <a:t> </a:t>
            </a:r>
            <a:r>
              <a:rPr lang="en-GB" sz="3600" b="1"/>
              <a:t>+ 0 = 10</a:t>
            </a:r>
            <a:endParaRPr lang="en-US" sz="3600" b="1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859338" y="5589588"/>
            <a:ext cx="26654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0</a:t>
            </a:r>
            <a:r>
              <a:rPr lang="en-GB" sz="3200" b="1"/>
              <a:t> </a:t>
            </a:r>
            <a:r>
              <a:rPr lang="en-GB" sz="3600" b="1"/>
              <a:t>+ 10 = 10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307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0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3081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3082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3083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3084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3085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3086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3087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3088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3089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309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3075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04025" y="60213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       YES</a:t>
            </a:r>
            <a:endParaRPr lang="en-US"/>
          </a:p>
        </p:txBody>
      </p:sp>
      <p:sp>
        <p:nvSpPr>
          <p:cNvPr id="3076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395288" y="60213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      NO</a:t>
            </a:r>
            <a:endParaRPr lang="en-US"/>
          </a:p>
        </p:txBody>
      </p:sp>
      <p:pic>
        <p:nvPicPr>
          <p:cNvPr id="3093" name="Picture 21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2339362">
            <a:off x="827088" y="2205038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22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870569">
            <a:off x="6372225" y="1196975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2151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WordArt 4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21513" name="WordArt 5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21514" name="WordArt 6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21515" name="WordArt 7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21516" name="WordArt 8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21517" name="WordArt 9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21518" name="WordArt 10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21519" name="WordArt 11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21520" name="WordArt 12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21521" name="WordArt 13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2152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21507" name="Text Box 1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61658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1508" name="Text Box 16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1658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29715" name="Picture 19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964502">
            <a:off x="827088" y="3357563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Picture 20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7416">
            <a:off x="6227763" y="1268413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30729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23528" y="332656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2535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661025"/>
            <a:ext cx="1152525" cy="908050"/>
          </a:xfrm>
          <a:prstGeom prst="rightArrow">
            <a:avLst>
              <a:gd name="adj1" fmla="val 50000"/>
              <a:gd name="adj2" fmla="val 31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6" grpId="0" animBg="1"/>
      <p:bldP spid="307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39750" y="4724400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0     1     2     3     4     5</a:t>
            </a:r>
            <a:endParaRPr lang="en-US" sz="2400" b="1"/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5292725" y="2492375"/>
            <a:ext cx="1081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+2</a:t>
            </a:r>
            <a:endParaRPr lang="en-US"/>
          </a:p>
        </p:txBody>
      </p:sp>
      <p:sp>
        <p:nvSpPr>
          <p:cNvPr id="23556" name="AutoShape 9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23557" name="Text Box 10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6 + 2</a:t>
            </a:r>
            <a:endParaRPr lang="en-US" sz="8000" b="1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63938" y="5734050"/>
            <a:ext cx="23764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6</a:t>
            </a:r>
            <a:r>
              <a:rPr lang="en-GB" sz="3200" b="1"/>
              <a:t> </a:t>
            </a:r>
            <a:r>
              <a:rPr lang="en-GB" sz="3600" b="1"/>
              <a:t>+ 2 = 8</a:t>
            </a:r>
            <a:endParaRPr lang="en-US" sz="3600" b="1"/>
          </a:p>
        </p:txBody>
      </p:sp>
      <p:sp>
        <p:nvSpPr>
          <p:cNvPr id="23559" name="WordArt 12"/>
          <p:cNvSpPr>
            <a:spLocks noChangeArrowheads="1" noChangeShapeType="1" noTextEdit="1"/>
          </p:cNvSpPr>
          <p:nvPr/>
        </p:nvSpPr>
        <p:spPr bwMode="auto">
          <a:xfrm>
            <a:off x="428307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23560" name="WordArt 13"/>
          <p:cNvSpPr>
            <a:spLocks noChangeArrowheads="1" noChangeShapeType="1" noTextEdit="1"/>
          </p:cNvSpPr>
          <p:nvPr/>
        </p:nvSpPr>
        <p:spPr bwMode="auto">
          <a:xfrm>
            <a:off x="5507038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23561" name="WordArt 14"/>
          <p:cNvSpPr>
            <a:spLocks noChangeArrowheads="1" noChangeShapeType="1" noTextEdit="1"/>
          </p:cNvSpPr>
          <p:nvPr/>
        </p:nvSpPr>
        <p:spPr bwMode="auto">
          <a:xfrm>
            <a:off x="68040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7524750" y="472440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</a:t>
            </a:r>
            <a:r>
              <a:rPr lang="en-GB" sz="2400" b="1"/>
              <a:t>9      10</a:t>
            </a:r>
            <a:endParaRPr lang="en-US" sz="2400" b="1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5651500" y="2924175"/>
            <a:ext cx="1800225" cy="649288"/>
          </a:xfrm>
          <a:prstGeom prst="curvedDown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4427538" y="2997200"/>
            <a:ext cx="1728787" cy="576263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61" grpId="0" animBg="1"/>
      <p:bldP spid="317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2458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4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24585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24586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24587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24588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24589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24590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24591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24592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24593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2459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24579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4213" y="609282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4580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092950" y="609282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32789" name="Picture 21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963738">
            <a:off x="468313" y="2276475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0" name="Picture 22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1876505">
            <a:off x="5651500" y="3068638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5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33801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23528" y="260648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5607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661025"/>
            <a:ext cx="1152525" cy="908050"/>
          </a:xfrm>
          <a:prstGeom prst="rightArrow">
            <a:avLst>
              <a:gd name="adj1" fmla="val 50000"/>
              <a:gd name="adj2" fmla="val 317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539750" y="4724400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0    1    2    3    4    5    6</a:t>
            </a:r>
            <a:endParaRPr lang="en-US" sz="2400" b="1"/>
          </a:p>
        </p:txBody>
      </p:sp>
      <p:sp>
        <p:nvSpPr>
          <p:cNvPr id="26627" name="Text Box 13"/>
          <p:cNvSpPr txBox="1">
            <a:spLocks noChangeArrowheads="1"/>
          </p:cNvSpPr>
          <p:nvPr/>
        </p:nvSpPr>
        <p:spPr bwMode="auto">
          <a:xfrm>
            <a:off x="5795963" y="22764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    +3</a:t>
            </a:r>
            <a:endParaRPr lang="en-US"/>
          </a:p>
        </p:txBody>
      </p:sp>
      <p:sp>
        <p:nvSpPr>
          <p:cNvPr id="26628" name="AutoShape 14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7 + 3</a:t>
            </a:r>
            <a:endParaRPr lang="en-US" sz="8000" b="1"/>
          </a:p>
        </p:txBody>
      </p:sp>
      <p:sp>
        <p:nvSpPr>
          <p:cNvPr id="26630" name="WordArt 16"/>
          <p:cNvSpPr>
            <a:spLocks noChangeArrowheads="1" noChangeShapeType="1" noTextEdit="1"/>
          </p:cNvSpPr>
          <p:nvPr/>
        </p:nvSpPr>
        <p:spPr bwMode="auto">
          <a:xfrm>
            <a:off x="4140200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26631" name="WordArt 17"/>
          <p:cNvSpPr>
            <a:spLocks noChangeArrowheads="1" noChangeShapeType="1" noTextEdit="1"/>
          </p:cNvSpPr>
          <p:nvPr/>
        </p:nvSpPr>
        <p:spPr bwMode="auto">
          <a:xfrm>
            <a:off x="5437188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26632" name="WordArt 18"/>
          <p:cNvSpPr>
            <a:spLocks noChangeArrowheads="1" noChangeShapeType="1" noTextEdit="1"/>
          </p:cNvSpPr>
          <p:nvPr/>
        </p:nvSpPr>
        <p:spPr bwMode="auto">
          <a:xfrm>
            <a:off x="6732588" y="3860800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26633" name="WordArt 19"/>
          <p:cNvSpPr>
            <a:spLocks noChangeArrowheads="1" noChangeShapeType="1" noTextEdit="1"/>
          </p:cNvSpPr>
          <p:nvPr/>
        </p:nvSpPr>
        <p:spPr bwMode="auto">
          <a:xfrm>
            <a:off x="7813675" y="3860800"/>
            <a:ext cx="7921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6732588" y="2852738"/>
            <a:ext cx="1873250" cy="647700"/>
          </a:xfrm>
          <a:prstGeom prst="curvedDownArrow">
            <a:avLst>
              <a:gd name="adj1" fmla="val 57843"/>
              <a:gd name="adj2" fmla="val 11568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5508625" y="2924175"/>
            <a:ext cx="1800225" cy="649288"/>
          </a:xfrm>
          <a:prstGeom prst="curvedDown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4356100" y="2924175"/>
            <a:ext cx="1728788" cy="649288"/>
          </a:xfrm>
          <a:prstGeom prst="curvedDownArrow">
            <a:avLst>
              <a:gd name="adj1" fmla="val 53252"/>
              <a:gd name="adj2" fmla="val 10650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1476375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7</a:t>
            </a:r>
            <a:r>
              <a:rPr lang="en-GB" sz="3200" b="1"/>
              <a:t> </a:t>
            </a:r>
            <a:r>
              <a:rPr lang="en-GB" sz="3600" b="1"/>
              <a:t>+ 3 = 10</a:t>
            </a:r>
            <a:endParaRPr lang="en-US" sz="3600" b="1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4932363" y="5734050"/>
            <a:ext cx="23764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3</a:t>
            </a:r>
            <a:r>
              <a:rPr lang="en-GB" sz="3200" b="1"/>
              <a:t> </a:t>
            </a:r>
            <a:r>
              <a:rPr lang="en-GB" sz="3600" b="1"/>
              <a:t>+ 7 = 10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6" grpId="0" animBg="1"/>
      <p:bldP spid="34837" grpId="0" animBg="1"/>
      <p:bldP spid="34838" grpId="0" animBg="1"/>
      <p:bldP spid="34839" grpId="0"/>
      <p:bldP spid="348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2765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6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27657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27658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27659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27660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27661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27662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27663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27664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27665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2766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27651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4213" y="60928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27652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9282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35861" name="Picture 21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21686">
            <a:off x="5292725" y="333375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Picture 22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6375" y="1052513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38921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51520" y="188640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28679" name="AutoShap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40650" y="5805488"/>
            <a:ext cx="1081088" cy="720725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539750" y="4292600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0    1   2    3    4    5    6    7    8</a:t>
            </a:r>
            <a:endParaRPr lang="en-US" sz="2400" b="1"/>
          </a:p>
        </p:txBody>
      </p:sp>
      <p:sp>
        <p:nvSpPr>
          <p:cNvPr id="29699" name="AutoShape 8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</a:t>
            </a:r>
            <a:endParaRPr lang="en-US" sz="2400" dirty="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619250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9</a:t>
            </a:r>
            <a:r>
              <a:rPr lang="en-GB" sz="3200" b="1"/>
              <a:t> </a:t>
            </a:r>
            <a:r>
              <a:rPr lang="en-GB" sz="3600" b="1"/>
              <a:t>+ 1 = 10</a:t>
            </a:r>
            <a:endParaRPr lang="en-US" sz="3600" b="1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219700" y="5661025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1</a:t>
            </a:r>
            <a:r>
              <a:rPr lang="en-GB" sz="3200" b="1"/>
              <a:t> </a:t>
            </a:r>
            <a:r>
              <a:rPr lang="en-GB" sz="3600" b="1"/>
              <a:t>+ 9 = 10</a:t>
            </a:r>
            <a:endParaRPr lang="en-US" sz="3600" b="1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9 + 1</a:t>
            </a:r>
            <a:endParaRPr lang="en-US" sz="8000" b="1"/>
          </a:p>
        </p:txBody>
      </p:sp>
      <p:sp>
        <p:nvSpPr>
          <p:cNvPr id="29703" name="WordArt 12"/>
          <p:cNvSpPr>
            <a:spLocks noChangeArrowheads="1" noChangeShapeType="1" noTextEdit="1"/>
          </p:cNvSpPr>
          <p:nvPr/>
        </p:nvSpPr>
        <p:spPr bwMode="auto">
          <a:xfrm>
            <a:off x="5364163" y="3573463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29704" name="WordArt 13"/>
          <p:cNvSpPr>
            <a:spLocks noChangeArrowheads="1" noChangeShapeType="1" noTextEdit="1"/>
          </p:cNvSpPr>
          <p:nvPr/>
        </p:nvSpPr>
        <p:spPr bwMode="auto">
          <a:xfrm>
            <a:off x="6948488" y="3573463"/>
            <a:ext cx="9366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29705" name="AutoShape 14"/>
          <p:cNvSpPr>
            <a:spLocks noChangeArrowheads="1"/>
          </p:cNvSpPr>
          <p:nvPr/>
        </p:nvSpPr>
        <p:spPr bwMode="auto">
          <a:xfrm>
            <a:off x="5508625" y="2565400"/>
            <a:ext cx="2303463" cy="720725"/>
          </a:xfrm>
          <a:prstGeom prst="curvedDownArrow">
            <a:avLst>
              <a:gd name="adj1" fmla="val 63921"/>
              <a:gd name="adj2" fmla="val 12784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Text Box 15"/>
          <p:cNvSpPr txBox="1">
            <a:spLocks noChangeArrowheads="1"/>
          </p:cNvSpPr>
          <p:nvPr/>
        </p:nvSpPr>
        <p:spPr bwMode="auto">
          <a:xfrm>
            <a:off x="6227763" y="191611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  </a:t>
            </a:r>
            <a:r>
              <a:rPr lang="en-GB" sz="2400" b="1"/>
              <a:t>+1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/>
      <p:bldP spid="36874" grpId="0"/>
      <p:bldP spid="3687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1331913" y="333375"/>
            <a:ext cx="68405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4400" b="1" dirty="0" smtClean="0"/>
              <a:t>SKAIČIAUS </a:t>
            </a:r>
            <a:r>
              <a:rPr lang="en-GB" sz="4400" b="1" dirty="0" smtClean="0"/>
              <a:t>10</a:t>
            </a:r>
            <a:r>
              <a:rPr lang="lt-LT" sz="4400" b="1" dirty="0" smtClean="0"/>
              <a:t> SUDĖTIS</a:t>
            </a:r>
            <a:endParaRPr lang="en-US" sz="4400" b="1" dirty="0"/>
          </a:p>
        </p:txBody>
      </p:sp>
      <p:sp>
        <p:nvSpPr>
          <p:cNvPr id="30723" name="WordArt 6"/>
          <p:cNvSpPr>
            <a:spLocks noChangeArrowheads="1" noChangeShapeType="1" noTextEdit="1"/>
          </p:cNvSpPr>
          <p:nvPr/>
        </p:nvSpPr>
        <p:spPr bwMode="auto">
          <a:xfrm>
            <a:off x="5724525" y="1557338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0 + 10 = 10</a:t>
            </a:r>
          </a:p>
        </p:txBody>
      </p:sp>
      <p:sp>
        <p:nvSpPr>
          <p:cNvPr id="30724" name="WordArt 7"/>
          <p:cNvSpPr>
            <a:spLocks noChangeArrowheads="1" noChangeShapeType="1" noTextEdit="1"/>
          </p:cNvSpPr>
          <p:nvPr/>
        </p:nvSpPr>
        <p:spPr bwMode="auto">
          <a:xfrm>
            <a:off x="5724525" y="2349500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1 + 9 = 10</a:t>
            </a:r>
          </a:p>
        </p:txBody>
      </p:sp>
      <p:sp>
        <p:nvSpPr>
          <p:cNvPr id="30725" name="WordArt 8"/>
          <p:cNvSpPr>
            <a:spLocks noChangeArrowheads="1" noChangeShapeType="1" noTextEdit="1"/>
          </p:cNvSpPr>
          <p:nvPr/>
        </p:nvSpPr>
        <p:spPr bwMode="auto">
          <a:xfrm>
            <a:off x="5724525" y="3141663"/>
            <a:ext cx="2087563" cy="4333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2 + 8 = 10</a:t>
            </a:r>
          </a:p>
        </p:txBody>
      </p:sp>
      <p:sp>
        <p:nvSpPr>
          <p:cNvPr id="30726" name="WordArt 9"/>
          <p:cNvSpPr>
            <a:spLocks noChangeArrowheads="1" noChangeShapeType="1" noTextEdit="1"/>
          </p:cNvSpPr>
          <p:nvPr/>
        </p:nvSpPr>
        <p:spPr bwMode="auto">
          <a:xfrm>
            <a:off x="1187450" y="3933825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7 + 3 = 10</a:t>
            </a:r>
          </a:p>
        </p:txBody>
      </p:sp>
      <p:sp>
        <p:nvSpPr>
          <p:cNvPr id="30727" name="WordArt 10"/>
          <p:cNvSpPr>
            <a:spLocks noChangeArrowheads="1" noChangeShapeType="1" noTextEdit="1"/>
          </p:cNvSpPr>
          <p:nvPr/>
        </p:nvSpPr>
        <p:spPr bwMode="auto">
          <a:xfrm>
            <a:off x="1187450" y="4724400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6 + 4 = 10</a:t>
            </a:r>
          </a:p>
        </p:txBody>
      </p:sp>
      <p:sp>
        <p:nvSpPr>
          <p:cNvPr id="30728" name="WordArt 11"/>
          <p:cNvSpPr>
            <a:spLocks noChangeArrowheads="1" noChangeShapeType="1" noTextEdit="1"/>
          </p:cNvSpPr>
          <p:nvPr/>
        </p:nvSpPr>
        <p:spPr bwMode="auto">
          <a:xfrm>
            <a:off x="1187450" y="5516563"/>
            <a:ext cx="2087563" cy="4333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5 + 5 = 10</a:t>
            </a:r>
          </a:p>
        </p:txBody>
      </p:sp>
      <p:sp>
        <p:nvSpPr>
          <p:cNvPr id="30729" name="WordArt 12"/>
          <p:cNvSpPr>
            <a:spLocks noChangeArrowheads="1" noChangeShapeType="1" noTextEdit="1"/>
          </p:cNvSpPr>
          <p:nvPr/>
        </p:nvSpPr>
        <p:spPr bwMode="auto">
          <a:xfrm>
            <a:off x="5724525" y="4724400"/>
            <a:ext cx="2087563" cy="4333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4 + 6 = 10</a:t>
            </a:r>
          </a:p>
        </p:txBody>
      </p:sp>
      <p:sp>
        <p:nvSpPr>
          <p:cNvPr id="30730" name="WordArt 13"/>
          <p:cNvSpPr>
            <a:spLocks noChangeArrowheads="1" noChangeShapeType="1" noTextEdit="1"/>
          </p:cNvSpPr>
          <p:nvPr/>
        </p:nvSpPr>
        <p:spPr bwMode="auto">
          <a:xfrm>
            <a:off x="1187450" y="3141663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8 + 2 = 10</a:t>
            </a:r>
          </a:p>
        </p:txBody>
      </p:sp>
      <p:sp>
        <p:nvSpPr>
          <p:cNvPr id="30731" name="WordArt 14"/>
          <p:cNvSpPr>
            <a:spLocks noChangeArrowheads="1" noChangeShapeType="1" noTextEdit="1"/>
          </p:cNvSpPr>
          <p:nvPr/>
        </p:nvSpPr>
        <p:spPr bwMode="auto">
          <a:xfrm>
            <a:off x="1187450" y="2349500"/>
            <a:ext cx="2087563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9 + 1 = 10</a:t>
            </a:r>
          </a:p>
        </p:txBody>
      </p:sp>
      <p:sp>
        <p:nvSpPr>
          <p:cNvPr id="30732" name="WordArt 15"/>
          <p:cNvSpPr>
            <a:spLocks noChangeArrowheads="1" noChangeShapeType="1" noTextEdit="1"/>
          </p:cNvSpPr>
          <p:nvPr/>
        </p:nvSpPr>
        <p:spPr bwMode="auto">
          <a:xfrm>
            <a:off x="1116013" y="1557338"/>
            <a:ext cx="2087562" cy="43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10 + 0 = 10</a:t>
            </a:r>
          </a:p>
        </p:txBody>
      </p:sp>
      <p:sp>
        <p:nvSpPr>
          <p:cNvPr id="30733" name="Text Box 16"/>
          <p:cNvSpPr txBox="1">
            <a:spLocks noChangeArrowheads="1"/>
          </p:cNvSpPr>
          <p:nvPr/>
        </p:nvSpPr>
        <p:spPr bwMode="auto">
          <a:xfrm>
            <a:off x="2843213" y="6092825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2400" b="1" dirty="0" smtClean="0"/>
              <a:t>NURAŠYK Į SĄSIUVINĮ</a:t>
            </a:r>
            <a:endParaRPr lang="en-US" sz="2400" b="1" dirty="0"/>
          </a:p>
        </p:txBody>
      </p:sp>
      <p:sp>
        <p:nvSpPr>
          <p:cNvPr id="30734" name="WordArt 18"/>
          <p:cNvSpPr>
            <a:spLocks noChangeArrowheads="1" noChangeShapeType="1" noTextEdit="1"/>
          </p:cNvSpPr>
          <p:nvPr/>
        </p:nvSpPr>
        <p:spPr bwMode="auto">
          <a:xfrm>
            <a:off x="5724525" y="3933825"/>
            <a:ext cx="2087563" cy="4333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292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latin typeface="Impact"/>
              </a:rPr>
              <a:t>3 + 7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12311" name="WordArt 23">
            <a:hlinkClick r:id="" action="ppaction://noaction">
              <a:snd r:embed="rId4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23528" y="260648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4103" name="AutoShape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12088" y="5734050"/>
            <a:ext cx="1008062" cy="790575"/>
          </a:xfrm>
          <a:prstGeom prst="rightArrow">
            <a:avLst>
              <a:gd name="adj1" fmla="val 50000"/>
              <a:gd name="adj2" fmla="val 318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3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4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47" name="Oval 5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48" name="Oval 6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WordArt 7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39944" name="WordArt 8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569325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pic>
        <p:nvPicPr>
          <p:cNvPr id="39948" name="Picture 12" descr="dart">
            <a:hlinkClick r:id="" action="ppaction://noaction">
              <a:snd r:embed="rId4" name="arrow.wav"/>
            </a:hlinkClick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 rot="1891050">
            <a:off x="4787900" y="765175"/>
            <a:ext cx="1997075" cy="3798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0   1   2   3   4   5   6   7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8 + 2</a:t>
            </a:r>
            <a:endParaRPr lang="en-US" sz="8000" b="1"/>
          </a:p>
        </p:txBody>
      </p:sp>
      <p:sp>
        <p:nvSpPr>
          <p:cNvPr id="5124" name="WordArt 13"/>
          <p:cNvSpPr>
            <a:spLocks noChangeArrowheads="1" noChangeShapeType="1" noTextEdit="1"/>
          </p:cNvSpPr>
          <p:nvPr/>
        </p:nvSpPr>
        <p:spPr bwMode="auto">
          <a:xfrm>
            <a:off x="4211638" y="3789363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8</a:t>
            </a:r>
          </a:p>
        </p:txBody>
      </p:sp>
      <p:sp>
        <p:nvSpPr>
          <p:cNvPr id="5125" name="WordArt 14"/>
          <p:cNvSpPr>
            <a:spLocks noChangeArrowheads="1" noChangeShapeType="1" noTextEdit="1"/>
          </p:cNvSpPr>
          <p:nvPr/>
        </p:nvSpPr>
        <p:spPr bwMode="auto">
          <a:xfrm>
            <a:off x="5795963" y="3789363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9</a:t>
            </a:r>
          </a:p>
        </p:txBody>
      </p:sp>
      <p:sp>
        <p:nvSpPr>
          <p:cNvPr id="5126" name="WordArt 15"/>
          <p:cNvSpPr>
            <a:spLocks noChangeArrowheads="1" noChangeShapeType="1" noTextEdit="1"/>
          </p:cNvSpPr>
          <p:nvPr/>
        </p:nvSpPr>
        <p:spPr bwMode="auto">
          <a:xfrm>
            <a:off x="7451725" y="3789363"/>
            <a:ext cx="865188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10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5580063" y="2708275"/>
            <a:ext cx="2736850" cy="792163"/>
          </a:xfrm>
          <a:prstGeom prst="curvedDownArrow">
            <a:avLst>
              <a:gd name="adj1" fmla="val 69098"/>
              <a:gd name="adj2" fmla="val 1381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4284663" y="2781300"/>
            <a:ext cx="2016125" cy="733425"/>
          </a:xfrm>
          <a:prstGeom prst="curvedDownArrow">
            <a:avLst>
              <a:gd name="adj1" fmla="val 54978"/>
              <a:gd name="adj2" fmla="val 1099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AutoShape 18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srėlytės.</a:t>
            </a:r>
            <a:endParaRPr lang="en-US" sz="2400" dirty="0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435600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2</a:t>
            </a:r>
            <a:r>
              <a:rPr lang="en-GB" sz="3200" b="1"/>
              <a:t> </a:t>
            </a:r>
            <a:r>
              <a:rPr lang="en-GB" sz="3600" b="1"/>
              <a:t>+ 8 = 10</a:t>
            </a:r>
            <a:endParaRPr lang="en-US" sz="3600" b="1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619250" y="5734050"/>
            <a:ext cx="23764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8</a:t>
            </a:r>
            <a:r>
              <a:rPr lang="en-GB" sz="3200" b="1"/>
              <a:t> </a:t>
            </a:r>
            <a:r>
              <a:rPr lang="en-GB" sz="3600" b="1"/>
              <a:t>+ 2 = 10</a:t>
            </a:r>
            <a:endParaRPr lang="en-US" sz="3600" b="1"/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5795963" y="20605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+2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nimBg="1"/>
      <p:bldP spid="8208" grpId="0" animBg="1"/>
      <p:bldP spid="8212" grpId="0"/>
      <p:bldP spid="82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615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6153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6154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6155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6156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6157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6158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6159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6160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6161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616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6147" name="Text Box 19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602138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6148" name="Text Box 20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2138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9239" name="Picture 23" descr="dart">
            <a:hlinkClick r:id="" action="ppaction://noaction">
              <a:snd r:embed="rId7" name="arrow.wav"/>
            </a:hlinkClick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8" cstate="print"/>
          <a:srcRect/>
          <a:stretch>
            <a:fillRect/>
          </a:stretch>
        </p:blipFill>
        <p:spPr>
          <a:xfrm rot="18956273">
            <a:off x="5580063" y="2852738"/>
            <a:ext cx="2295525" cy="1206500"/>
          </a:xfrm>
        </p:spPr>
      </p:pic>
      <p:pic>
        <p:nvPicPr>
          <p:cNvPr id="9241" name="Picture 25" descr="dart">
            <a:hlinkClick r:id="" action="ppaction://noaction">
              <a:snd r:embed="rId7" name="arrow.wav"/>
            </a:hlinkClick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9" cstate="print"/>
          <a:srcRect/>
          <a:stretch>
            <a:fillRect/>
          </a:stretch>
        </p:blipFill>
        <p:spPr>
          <a:xfrm rot="2015662">
            <a:off x="3348038" y="2852738"/>
            <a:ext cx="2295525" cy="12065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Oval 6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WordArt 7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10248" name="WordArt 8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51520" y="260648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PUKIAI ATLIKA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7175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734050"/>
            <a:ext cx="1081088" cy="863600"/>
          </a:xfrm>
          <a:prstGeom prst="rightArrow">
            <a:avLst>
              <a:gd name="adj1" fmla="val 50000"/>
              <a:gd name="adj2" fmla="val 31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>
            <a:spLocks noChangeArrowheads="1"/>
          </p:cNvSpPr>
          <p:nvPr/>
        </p:nvSpPr>
        <p:spPr bwMode="auto">
          <a:xfrm>
            <a:off x="5292725" y="2997200"/>
            <a:ext cx="2087563" cy="576263"/>
          </a:xfrm>
          <a:prstGeom prst="curvedDownArrow">
            <a:avLst>
              <a:gd name="adj1" fmla="val 72452"/>
              <a:gd name="adj2" fmla="val 14490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4067175" y="3068638"/>
            <a:ext cx="1800225" cy="504825"/>
          </a:xfrm>
          <a:prstGeom prst="curvedDownArrow">
            <a:avLst>
              <a:gd name="adj1" fmla="val 71321"/>
              <a:gd name="adj2" fmla="val 14264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0    1    2    3     </a:t>
            </a:r>
            <a:endParaRPr lang="en-US" sz="2400" b="1"/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7092950" y="4652963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    8    9   10</a:t>
            </a:r>
            <a:endParaRPr lang="en-US" sz="2400" b="1"/>
          </a:p>
        </p:txBody>
      </p:sp>
      <p:sp>
        <p:nvSpPr>
          <p:cNvPr id="8198" name="WordArt 14"/>
          <p:cNvSpPr>
            <a:spLocks noChangeArrowheads="1" noChangeShapeType="1" noTextEdit="1"/>
          </p:cNvSpPr>
          <p:nvPr/>
        </p:nvSpPr>
        <p:spPr bwMode="auto">
          <a:xfrm>
            <a:off x="2627313" y="3933825"/>
            <a:ext cx="576262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</a:t>
            </a:r>
          </a:p>
        </p:txBody>
      </p:sp>
      <p:sp>
        <p:nvSpPr>
          <p:cNvPr id="8199" name="WordArt 15"/>
          <p:cNvSpPr>
            <a:spLocks noChangeArrowheads="1" noChangeShapeType="1" noTextEdit="1"/>
          </p:cNvSpPr>
          <p:nvPr/>
        </p:nvSpPr>
        <p:spPr bwMode="auto">
          <a:xfrm>
            <a:off x="3924300" y="3933825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</a:t>
            </a:r>
          </a:p>
        </p:txBody>
      </p:sp>
      <p:sp>
        <p:nvSpPr>
          <p:cNvPr id="8200" name="WordArt 16"/>
          <p:cNvSpPr>
            <a:spLocks noChangeArrowheads="1" noChangeShapeType="1" noTextEdit="1"/>
          </p:cNvSpPr>
          <p:nvPr/>
        </p:nvSpPr>
        <p:spPr bwMode="auto">
          <a:xfrm>
            <a:off x="52927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8201" name="WordArt 17"/>
          <p:cNvSpPr>
            <a:spLocks noChangeArrowheads="1" noChangeShapeType="1" noTextEdit="1"/>
          </p:cNvSpPr>
          <p:nvPr/>
        </p:nvSpPr>
        <p:spPr bwMode="auto">
          <a:xfrm>
            <a:off x="6588125" y="3860800"/>
            <a:ext cx="576263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7</a:t>
            </a:r>
          </a:p>
        </p:txBody>
      </p:sp>
      <p:sp>
        <p:nvSpPr>
          <p:cNvPr id="8202" name="AutoShape 18"/>
          <p:cNvSpPr>
            <a:spLocks noChangeArrowheads="1"/>
          </p:cNvSpPr>
          <p:nvPr/>
        </p:nvSpPr>
        <p:spPr bwMode="auto">
          <a:xfrm>
            <a:off x="395288" y="620713"/>
            <a:ext cx="4535487" cy="2087562"/>
          </a:xfrm>
          <a:prstGeom prst="wedgeEllipseCallout">
            <a:avLst>
              <a:gd name="adj1" fmla="val -54866"/>
              <a:gd name="adj2" fmla="val 54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lt-LT" sz="2400" dirty="0" smtClean="0"/>
              <a:t>PATIKRINK</a:t>
            </a:r>
            <a:r>
              <a:rPr lang="en-GB" sz="2400" dirty="0" smtClean="0"/>
              <a:t>!</a:t>
            </a:r>
            <a:endParaRPr lang="en-GB" sz="2400" dirty="0"/>
          </a:p>
          <a:p>
            <a:pPr algn="ctr"/>
            <a:r>
              <a:rPr lang="lt-LT" sz="2400" dirty="0" smtClean="0"/>
              <a:t>Sudėk skaičius, į kuriuos pataikė strėlytės. </a:t>
            </a:r>
            <a:endParaRPr lang="en-US" sz="2400" dirty="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635375" y="5805488"/>
            <a:ext cx="2376488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3800" b="1"/>
              <a:t>4</a:t>
            </a:r>
            <a:r>
              <a:rPr lang="en-GB" sz="3200" b="1"/>
              <a:t> </a:t>
            </a:r>
            <a:r>
              <a:rPr lang="en-GB" sz="3600" b="1"/>
              <a:t>+ 3 = 7</a:t>
            </a:r>
            <a:endParaRPr lang="en-US" sz="3600" b="1"/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5651500" y="476250"/>
            <a:ext cx="29527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 </a:t>
            </a:r>
            <a:r>
              <a:rPr lang="en-GB" sz="8000" b="1"/>
              <a:t>4 + 3</a:t>
            </a:r>
            <a:endParaRPr lang="en-US" sz="8000" b="1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916238" y="3141663"/>
            <a:ext cx="1655762" cy="504825"/>
          </a:xfrm>
          <a:prstGeom prst="curvedDownArrow">
            <a:avLst>
              <a:gd name="adj1" fmla="val 65597"/>
              <a:gd name="adj2" fmla="val 13119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Text Box 24"/>
          <p:cNvSpPr txBox="1">
            <a:spLocks noChangeArrowheads="1"/>
          </p:cNvSpPr>
          <p:nvPr/>
        </p:nvSpPr>
        <p:spPr bwMode="auto">
          <a:xfrm>
            <a:off x="4716463" y="23495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+3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 animBg="1"/>
      <p:bldP spid="11286" grpId="0" animBg="1"/>
      <p:bldP spid="11283" grpId="0"/>
      <p:bldP spid="112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684213" y="260350"/>
            <a:ext cx="7416800" cy="5905500"/>
            <a:chOff x="2963" y="1336"/>
            <a:chExt cx="7722" cy="7722"/>
          </a:xfrm>
        </p:grpSpPr>
        <p:pic>
          <p:nvPicPr>
            <p:cNvPr id="922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00" y="2595"/>
              <a:ext cx="5265" cy="5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4" name="WordArt 6"/>
            <p:cNvSpPr>
              <a:spLocks noChangeArrowheads="1" noChangeShapeType="1" noTextEdit="1"/>
            </p:cNvSpPr>
            <p:nvPr/>
          </p:nvSpPr>
          <p:spPr bwMode="auto">
            <a:xfrm rot="419231">
              <a:off x="6974" y="133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0</a:t>
              </a:r>
            </a:p>
          </p:txBody>
        </p:sp>
        <p:sp>
          <p:nvSpPr>
            <p:cNvPr id="9225" name="WordArt 7"/>
            <p:cNvSpPr>
              <a:spLocks noChangeArrowheads="1" noChangeShapeType="1" noTextEdit="1"/>
            </p:cNvSpPr>
            <p:nvPr/>
          </p:nvSpPr>
          <p:spPr bwMode="auto">
            <a:xfrm rot="2252450">
              <a:off x="8834" y="20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1</a:t>
              </a:r>
            </a:p>
          </p:txBody>
        </p:sp>
        <p:sp>
          <p:nvSpPr>
            <p:cNvPr id="9226" name="WordArt 8"/>
            <p:cNvSpPr>
              <a:spLocks noChangeArrowheads="1" noChangeShapeType="1" noTextEdit="1"/>
            </p:cNvSpPr>
            <p:nvPr/>
          </p:nvSpPr>
          <p:spPr bwMode="auto">
            <a:xfrm rot="4512349">
              <a:off x="9914" y="39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2</a:t>
              </a:r>
            </a:p>
          </p:txBody>
        </p:sp>
        <p:sp>
          <p:nvSpPr>
            <p:cNvPr id="9227" name="WordArt 9"/>
            <p:cNvSpPr>
              <a:spLocks noChangeArrowheads="1" noChangeShapeType="1" noTextEdit="1"/>
            </p:cNvSpPr>
            <p:nvPr/>
          </p:nvSpPr>
          <p:spPr bwMode="auto">
            <a:xfrm rot="-3638516">
              <a:off x="9674" y="61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3</a:t>
              </a:r>
            </a:p>
          </p:txBody>
        </p:sp>
        <p:sp>
          <p:nvSpPr>
            <p:cNvPr id="9228" name="WordArt 10"/>
            <p:cNvSpPr>
              <a:spLocks noChangeArrowheads="1" noChangeShapeType="1" noTextEdit="1"/>
            </p:cNvSpPr>
            <p:nvPr/>
          </p:nvSpPr>
          <p:spPr bwMode="auto">
            <a:xfrm rot="-1576089">
              <a:off x="8054" y="77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4</a:t>
              </a:r>
            </a:p>
          </p:txBody>
        </p:sp>
        <p:sp>
          <p:nvSpPr>
            <p:cNvPr id="9229" name="WordArt 11"/>
            <p:cNvSpPr>
              <a:spLocks noChangeArrowheads="1" noChangeShapeType="1" noTextEdit="1"/>
            </p:cNvSpPr>
            <p:nvPr/>
          </p:nvSpPr>
          <p:spPr bwMode="auto">
            <a:xfrm rot="-6027878">
              <a:off x="3254" y="525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7</a:t>
              </a:r>
            </a:p>
          </p:txBody>
        </p:sp>
        <p:sp>
          <p:nvSpPr>
            <p:cNvPr id="9230" name="WordArt 12"/>
            <p:cNvSpPr>
              <a:spLocks noChangeArrowheads="1" noChangeShapeType="1" noTextEdit="1"/>
            </p:cNvSpPr>
            <p:nvPr/>
          </p:nvSpPr>
          <p:spPr bwMode="auto">
            <a:xfrm rot="2642769">
              <a:off x="4134" y="707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6</a:t>
              </a:r>
            </a:p>
          </p:txBody>
        </p:sp>
        <p:sp>
          <p:nvSpPr>
            <p:cNvPr id="9231" name="WordArt 13"/>
            <p:cNvSpPr>
              <a:spLocks noChangeArrowheads="1" noChangeShapeType="1" noTextEdit="1"/>
            </p:cNvSpPr>
            <p:nvPr/>
          </p:nvSpPr>
          <p:spPr bwMode="auto">
            <a:xfrm rot="814120">
              <a:off x="5774" y="79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5</a:t>
              </a:r>
            </a:p>
          </p:txBody>
        </p:sp>
        <p:sp>
          <p:nvSpPr>
            <p:cNvPr id="9232" name="WordArt 14"/>
            <p:cNvSpPr>
              <a:spLocks noChangeArrowheads="1" noChangeShapeType="1" noTextEdit="1"/>
            </p:cNvSpPr>
            <p:nvPr/>
          </p:nvSpPr>
          <p:spPr bwMode="auto">
            <a:xfrm rot="-1831805">
              <a:off x="4834" y="17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9</a:t>
              </a:r>
            </a:p>
          </p:txBody>
        </p:sp>
        <p:sp>
          <p:nvSpPr>
            <p:cNvPr id="9233" name="WordArt 15"/>
            <p:cNvSpPr>
              <a:spLocks noChangeArrowheads="1" noChangeShapeType="1" noTextEdit="1"/>
            </p:cNvSpPr>
            <p:nvPr/>
          </p:nvSpPr>
          <p:spPr bwMode="auto">
            <a:xfrm rot="-4044476">
              <a:off x="3454" y="3196"/>
              <a:ext cx="480" cy="106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8</a:t>
              </a:r>
            </a:p>
          </p:txBody>
        </p:sp>
        <p:sp>
          <p:nvSpPr>
            <p:cNvPr id="923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6313" y="4639"/>
              <a:ext cx="860" cy="1055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lt-LT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10</a:t>
              </a:r>
            </a:p>
          </p:txBody>
        </p:sp>
      </p:grpSp>
      <p:sp>
        <p:nvSpPr>
          <p:cNvPr id="9219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609282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NO</a:t>
            </a:r>
            <a:endParaRPr lang="en-US"/>
          </a:p>
        </p:txBody>
      </p:sp>
      <p:sp>
        <p:nvSpPr>
          <p:cNvPr id="9220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019925" y="6165850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YES</a:t>
            </a:r>
            <a:endParaRPr lang="en-US"/>
          </a:p>
        </p:txBody>
      </p:sp>
      <p:pic>
        <p:nvPicPr>
          <p:cNvPr id="14359" name="Picture 23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53067">
            <a:off x="2268538" y="4149725"/>
            <a:ext cx="1206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24" descr="dart">
            <a:hlinkClick r:id="" action="ppaction://noaction">
              <a:snd r:embed="rId7" name="arrow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19576">
            <a:off x="3635375" y="4508500"/>
            <a:ext cx="22955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11188" y="0"/>
            <a:ext cx="7993062" cy="6858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1690688" y="908050"/>
            <a:ext cx="5832475" cy="5113338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Oval 7"/>
          <p:cNvSpPr>
            <a:spLocks noChangeArrowheads="1"/>
          </p:cNvSpPr>
          <p:nvPr/>
        </p:nvSpPr>
        <p:spPr bwMode="auto">
          <a:xfrm>
            <a:off x="3130550" y="2133600"/>
            <a:ext cx="2881313" cy="2663825"/>
          </a:xfrm>
          <a:prstGeom prst="ellipse">
            <a:avLst/>
          </a:prstGeom>
          <a:solidFill>
            <a:srgbClr val="FF0000"/>
          </a:solidFill>
          <a:ln w="444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WordArt 8"/>
          <p:cNvSpPr>
            <a:spLocks noChangeArrowheads="1" noChangeShapeType="1" noTextEdit="1"/>
          </p:cNvSpPr>
          <p:nvPr/>
        </p:nvSpPr>
        <p:spPr bwMode="auto">
          <a:xfrm>
            <a:off x="3779838" y="2565400"/>
            <a:ext cx="1584325" cy="18002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lt-L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10</a:t>
            </a:r>
          </a:p>
        </p:txBody>
      </p:sp>
      <p:sp>
        <p:nvSpPr>
          <p:cNvPr id="15369" name="WordArt 9">
            <a:hlinkClick r:id="" action="ppaction://noaction">
              <a:snd r:embed="rId3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323528" y="260648"/>
            <a:ext cx="8569325" cy="2047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4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PUIKIAI ATLIKTA</a:t>
            </a:r>
            <a:endParaRPr lang="lt-LT" sz="4000" b="1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33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0247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67625" y="5805488"/>
            <a:ext cx="1081088" cy="792162"/>
          </a:xfrm>
          <a:prstGeom prst="rightArrow">
            <a:avLst>
              <a:gd name="adj1" fmla="val 50000"/>
              <a:gd name="adj2" fmla="val 341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10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2.xml><?xml version="1.0" encoding="utf-8"?>
<a:themeOverride xmlns:a="http://schemas.openxmlformats.org/drawingml/2006/main">
  <a:clrScheme name="Default Design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ppt/theme/themeOverride3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4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5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6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7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8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ppt/theme/themeOverride9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584</Words>
  <Application>Microsoft Office PowerPoint</Application>
  <PresentationFormat>On-screen Show (4:3)</PresentationFormat>
  <Paragraphs>275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maisha</dc:creator>
  <cp:lastModifiedBy>Vilma</cp:lastModifiedBy>
  <cp:revision>21</cp:revision>
  <dcterms:created xsi:type="dcterms:W3CDTF">2006-11-17T12:22:50Z</dcterms:created>
  <dcterms:modified xsi:type="dcterms:W3CDTF">2012-08-14T11:35:50Z</dcterms:modified>
</cp:coreProperties>
</file>