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3" r:id="rId15"/>
    <p:sldId id="276" r:id="rId16"/>
    <p:sldId id="274" r:id="rId17"/>
    <p:sldId id="272" r:id="rId18"/>
    <p:sldId id="275" r:id="rId19"/>
    <p:sldId id="271" r:id="rId20"/>
    <p:sldId id="268" r:id="rId21"/>
    <p:sldId id="277" r:id="rId22"/>
    <p:sldId id="269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A58F6-7771-472B-AB75-7B0801F5E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F8168-B454-4B75-9648-2827D1990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6663E-478A-4DC6-94D3-F122AAD4A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3C226-CC7F-46C1-9183-57A677509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3BBB9-7589-471F-9FFE-B01C27BBD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8627D-8CC8-4725-93A1-6AF4E7732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93DA2-B6A5-4554-B8B2-4F58755CA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141F0-9E3C-4444-BC35-36E53D6B6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C7A06-5F7C-41C9-8811-2D78381A3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AA88-A872-49BA-9E27-82CFDDE3D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65EBF-39DB-4E92-BAAA-50F269001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47638E9-8DB9-4B19-A27E-8330145F9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j04174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1425" y="2205038"/>
            <a:ext cx="1366838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132138" y="4221163"/>
            <a:ext cx="29722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t-LT" sz="3600" dirty="0" smtClean="0">
                <a:solidFill>
                  <a:srgbClr val="000099"/>
                </a:solidFill>
                <a:latin typeface="Berlin Sans FB" pitchFamily="34" charset="0"/>
              </a:rPr>
              <a:t>Aš galiu atimti</a:t>
            </a:r>
            <a:endParaRPr lang="en-US" sz="3600" dirty="0">
              <a:solidFill>
                <a:srgbClr val="000099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1128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8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9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403350" y="2420938"/>
            <a:ext cx="7129463" cy="373062"/>
            <a:chOff x="884" y="1525"/>
            <a:chExt cx="4491" cy="235"/>
          </a:xfrm>
        </p:grpSpPr>
        <p:grpSp>
          <p:nvGrpSpPr>
            <p:cNvPr id="11271" name="Group 7"/>
            <p:cNvGrpSpPr>
              <a:grpSpLocks/>
            </p:cNvGrpSpPr>
            <p:nvPr/>
          </p:nvGrpSpPr>
          <p:grpSpPr bwMode="auto">
            <a:xfrm>
              <a:off x="1383" y="1525"/>
              <a:ext cx="3992" cy="235"/>
              <a:chOff x="1383" y="1525"/>
              <a:chExt cx="3992" cy="235"/>
            </a:xfrm>
          </p:grpSpPr>
          <p:grpSp>
            <p:nvGrpSpPr>
              <p:cNvPr id="11273" name="Group 8"/>
              <p:cNvGrpSpPr>
                <a:grpSpLocks/>
              </p:cNvGrpSpPr>
              <p:nvPr/>
            </p:nvGrpSpPr>
            <p:grpSpPr bwMode="auto">
              <a:xfrm>
                <a:off x="1882" y="1525"/>
                <a:ext cx="3493" cy="235"/>
                <a:chOff x="1882" y="1525"/>
                <a:chExt cx="3493" cy="235"/>
              </a:xfrm>
            </p:grpSpPr>
            <p:grpSp>
              <p:nvGrpSpPr>
                <p:cNvPr id="11275" name="Group 9"/>
                <p:cNvGrpSpPr>
                  <a:grpSpLocks/>
                </p:cNvGrpSpPr>
                <p:nvPr/>
              </p:nvGrpSpPr>
              <p:grpSpPr bwMode="auto">
                <a:xfrm>
                  <a:off x="2381" y="1525"/>
                  <a:ext cx="2994" cy="235"/>
                  <a:chOff x="2381" y="1525"/>
                  <a:chExt cx="2994" cy="235"/>
                </a:xfrm>
              </p:grpSpPr>
              <p:grpSp>
                <p:nvGrpSpPr>
                  <p:cNvPr id="1127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2880" y="1525"/>
                    <a:ext cx="2495" cy="235"/>
                    <a:chOff x="2880" y="1525"/>
                    <a:chExt cx="2495" cy="235"/>
                  </a:xfrm>
                </p:grpSpPr>
                <p:grpSp>
                  <p:nvGrpSpPr>
                    <p:cNvPr id="11279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34" y="1525"/>
                      <a:ext cx="2041" cy="235"/>
                      <a:chOff x="3334" y="1525"/>
                      <a:chExt cx="2041" cy="235"/>
                    </a:xfrm>
                  </p:grpSpPr>
                  <p:grpSp>
                    <p:nvGrpSpPr>
                      <p:cNvPr id="11281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78" y="1525"/>
                        <a:ext cx="1497" cy="235"/>
                        <a:chOff x="3878" y="1525"/>
                        <a:chExt cx="1497" cy="235"/>
                      </a:xfrm>
                    </p:grpSpPr>
                    <p:grpSp>
                      <p:nvGrpSpPr>
                        <p:cNvPr id="11283" name="Group 1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377" y="1525"/>
                          <a:ext cx="998" cy="235"/>
                          <a:chOff x="4377" y="1525"/>
                          <a:chExt cx="998" cy="235"/>
                        </a:xfrm>
                      </p:grpSpPr>
                      <p:sp>
                        <p:nvSpPr>
                          <p:cNvPr id="11285" name="Freeform 14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876" y="1525"/>
                            <a:ext cx="499" cy="235"/>
                          </a:xfrm>
                          <a:custGeom>
                            <a:avLst/>
                            <a:gdLst>
                              <a:gd name="T0" fmla="*/ 537 w 537"/>
                              <a:gd name="T1" fmla="*/ 235 h 235"/>
                              <a:gd name="T2" fmla="*/ 265 w 537"/>
                              <a:gd name="T3" fmla="*/ 8 h 235"/>
                              <a:gd name="T4" fmla="*/ 38 w 537"/>
                              <a:gd name="T5" fmla="*/ 189 h 235"/>
                              <a:gd name="T6" fmla="*/ 38 w 537"/>
                              <a:gd name="T7" fmla="*/ 235 h 235"/>
                              <a:gd name="T8" fmla="*/ 0 60000 65536"/>
                              <a:gd name="T9" fmla="*/ 0 60000 65536"/>
                              <a:gd name="T10" fmla="*/ 0 60000 65536"/>
                              <a:gd name="T11" fmla="*/ 0 60000 65536"/>
                              <a:gd name="T12" fmla="*/ 0 w 537"/>
                              <a:gd name="T13" fmla="*/ 0 h 235"/>
                              <a:gd name="T14" fmla="*/ 537 w 537"/>
                              <a:gd name="T15" fmla="*/ 235 h 235"/>
                            </a:gdLst>
                            <a:ahLst/>
                            <a:cxnLst>
                              <a:cxn ang="T8">
                                <a:pos x="T0" y="T1"/>
                              </a:cxn>
                              <a:cxn ang="T9">
                                <a:pos x="T2" y="T3"/>
                              </a:cxn>
                              <a:cxn ang="T10">
                                <a:pos x="T4" y="T5"/>
                              </a:cxn>
                              <a:cxn ang="T11">
                                <a:pos x="T6" y="T7"/>
                              </a:cxn>
                            </a:cxnLst>
                            <a:rect l="T12" t="T13" r="T14" b="T15"/>
                            <a:pathLst>
                              <a:path w="537" h="235">
                                <a:moveTo>
                                  <a:pt x="537" y="235"/>
                                </a:moveTo>
                                <a:cubicBezTo>
                                  <a:pt x="442" y="125"/>
                                  <a:pt x="348" y="16"/>
                                  <a:pt x="265" y="8"/>
                                </a:cubicBezTo>
                                <a:cubicBezTo>
                                  <a:pt x="182" y="0"/>
                                  <a:pt x="76" y="151"/>
                                  <a:pt x="38" y="189"/>
                                </a:cubicBezTo>
                                <a:cubicBezTo>
                                  <a:pt x="0" y="227"/>
                                  <a:pt x="38" y="227"/>
                                  <a:pt x="38" y="235"/>
                                </a:cubicBezTo>
                              </a:path>
                            </a:pathLst>
                          </a:custGeom>
                          <a:noFill/>
                          <a:ln w="28575">
                            <a:solidFill>
                              <a:srgbClr val="000099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1286" name="Freeform 1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377" y="1525"/>
                            <a:ext cx="499" cy="227"/>
                          </a:xfrm>
                          <a:custGeom>
                            <a:avLst/>
                            <a:gdLst>
                              <a:gd name="T0" fmla="*/ 499 w 499"/>
                              <a:gd name="T1" fmla="*/ 227 h 227"/>
                              <a:gd name="T2" fmla="*/ 272 w 499"/>
                              <a:gd name="T3" fmla="*/ 0 h 227"/>
                              <a:gd name="T4" fmla="*/ 0 w 499"/>
                              <a:gd name="T5" fmla="*/ 227 h 227"/>
                              <a:gd name="T6" fmla="*/ 0 60000 65536"/>
                              <a:gd name="T7" fmla="*/ 0 60000 65536"/>
                              <a:gd name="T8" fmla="*/ 0 60000 65536"/>
                              <a:gd name="T9" fmla="*/ 0 w 499"/>
                              <a:gd name="T10" fmla="*/ 0 h 227"/>
                              <a:gd name="T11" fmla="*/ 499 w 499"/>
                              <a:gd name="T12" fmla="*/ 227 h 227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T9" t="T10" r="T11" b="T12"/>
                            <a:pathLst>
                              <a:path w="499" h="227">
                                <a:moveTo>
                                  <a:pt x="499" y="227"/>
                                </a:moveTo>
                                <a:cubicBezTo>
                                  <a:pt x="427" y="113"/>
                                  <a:pt x="355" y="0"/>
                                  <a:pt x="272" y="0"/>
                                </a:cubicBezTo>
                                <a:cubicBezTo>
                                  <a:pt x="189" y="0"/>
                                  <a:pt x="45" y="189"/>
                                  <a:pt x="0" y="227"/>
                                </a:cubicBezTo>
                              </a:path>
                            </a:pathLst>
                          </a:custGeom>
                          <a:noFill/>
                          <a:ln w="28575">
                            <a:solidFill>
                              <a:srgbClr val="000099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11284" name="Freeform 1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78" y="1525"/>
                          <a:ext cx="499" cy="235"/>
                        </a:xfrm>
                        <a:custGeom>
                          <a:avLst/>
                          <a:gdLst>
                            <a:gd name="T0" fmla="*/ 537 w 537"/>
                            <a:gd name="T1" fmla="*/ 235 h 235"/>
                            <a:gd name="T2" fmla="*/ 265 w 537"/>
                            <a:gd name="T3" fmla="*/ 8 h 235"/>
                            <a:gd name="T4" fmla="*/ 38 w 537"/>
                            <a:gd name="T5" fmla="*/ 189 h 235"/>
                            <a:gd name="T6" fmla="*/ 38 w 537"/>
                            <a:gd name="T7" fmla="*/ 235 h 235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537"/>
                            <a:gd name="T13" fmla="*/ 0 h 235"/>
                            <a:gd name="T14" fmla="*/ 537 w 537"/>
                            <a:gd name="T15" fmla="*/ 235 h 235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537" h="235">
                              <a:moveTo>
                                <a:pt x="537" y="235"/>
                              </a:moveTo>
                              <a:cubicBezTo>
                                <a:pt x="442" y="125"/>
                                <a:pt x="348" y="16"/>
                                <a:pt x="265" y="8"/>
                              </a:cubicBezTo>
                              <a:cubicBezTo>
                                <a:pt x="182" y="0"/>
                                <a:pt x="76" y="151"/>
                                <a:pt x="38" y="189"/>
                              </a:cubicBezTo>
                              <a:cubicBezTo>
                                <a:pt x="0" y="227"/>
                                <a:pt x="38" y="227"/>
                                <a:pt x="38" y="235"/>
                              </a:cubicBezTo>
                            </a:path>
                          </a:pathLst>
                        </a:custGeom>
                        <a:noFill/>
                        <a:ln w="28575">
                          <a:solidFill>
                            <a:srgbClr val="000099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1282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4" y="1525"/>
                        <a:ext cx="499" cy="235"/>
                      </a:xfrm>
                      <a:custGeom>
                        <a:avLst/>
                        <a:gdLst>
                          <a:gd name="T0" fmla="*/ 537 w 537"/>
                          <a:gd name="T1" fmla="*/ 235 h 235"/>
                          <a:gd name="T2" fmla="*/ 265 w 537"/>
                          <a:gd name="T3" fmla="*/ 8 h 235"/>
                          <a:gd name="T4" fmla="*/ 38 w 537"/>
                          <a:gd name="T5" fmla="*/ 189 h 235"/>
                          <a:gd name="T6" fmla="*/ 38 w 537"/>
                          <a:gd name="T7" fmla="*/ 235 h 235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537"/>
                          <a:gd name="T13" fmla="*/ 0 h 235"/>
                          <a:gd name="T14" fmla="*/ 537 w 537"/>
                          <a:gd name="T15" fmla="*/ 235 h 235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537" h="235">
                            <a:moveTo>
                              <a:pt x="537" y="235"/>
                            </a:moveTo>
                            <a:cubicBezTo>
                              <a:pt x="442" y="125"/>
                              <a:pt x="348" y="16"/>
                              <a:pt x="265" y="8"/>
                            </a:cubicBezTo>
                            <a:cubicBezTo>
                              <a:pt x="182" y="0"/>
                              <a:pt x="76" y="151"/>
                              <a:pt x="38" y="189"/>
                            </a:cubicBezTo>
                            <a:cubicBezTo>
                              <a:pt x="0" y="227"/>
                              <a:pt x="38" y="227"/>
                              <a:pt x="38" y="235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1280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2880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1278" name="Freeform 19"/>
                  <p:cNvSpPr>
                    <a:spLocks/>
                  </p:cNvSpPr>
                  <p:nvPr/>
                </p:nvSpPr>
                <p:spPr bwMode="auto">
                  <a:xfrm>
                    <a:off x="2381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1276" name="Freeform 20"/>
                <p:cNvSpPr>
                  <a:spLocks/>
                </p:cNvSpPr>
                <p:nvPr/>
              </p:nvSpPr>
              <p:spPr bwMode="auto">
                <a:xfrm>
                  <a:off x="1882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1274" name="Freeform 21"/>
              <p:cNvSpPr>
                <a:spLocks/>
              </p:cNvSpPr>
              <p:nvPr/>
            </p:nvSpPr>
            <p:spPr bwMode="auto">
              <a:xfrm>
                <a:off x="1383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272" name="Freeform 23"/>
            <p:cNvSpPr>
              <a:spLocks/>
            </p:cNvSpPr>
            <p:nvPr/>
          </p:nvSpPr>
          <p:spPr bwMode="auto">
            <a:xfrm>
              <a:off x="884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0505" name="Picture 25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0.00717 C 0.00503 -0.00115 0.0033 -0.00948 -0.00278 -0.0185 C -0.00885 -0.02752 -0.02222 -0.04371 -0.03021 -0.04764 C -0.03819 -0.05157 -0.04497 -0.04625 -0.05069 -0.04209 C -0.05642 -0.03793 -0.05955 -0.02937 -0.06441 -0.0222 C -0.06927 -0.01503 -0.07448 0.00093 -0.07951 0.00162 C -0.08455 0.00231 -0.08976 -0.01179 -0.09462 -0.0185 C -0.09948 -0.02521 -0.10174 -0.03261 -0.10833 -0.03862 C -0.11493 -0.04463 -0.12708 -0.05781 -0.13438 -0.05504 C -0.14167 -0.05226 -0.14688 -0.03029 -0.15208 -0.0222 C -0.15729 -0.01411 -0.16302 -0.01133 -0.1658 -0.00578 C -0.16858 -0.00023 -0.16649 0.01087 -0.16858 0.01064 C -0.17066 0.01041 -0.17396 -1.85014E-6 -0.17813 -0.00763 C -0.18229 -0.01526 -0.18681 -0.02868 -0.19323 -0.03492 C -0.19965 -0.04116 -0.20972 -0.04648 -0.21649 -0.04579 C -0.22326 -0.0451 -0.22865 -0.03723 -0.23438 -0.03122 C -0.2401 -0.02521 -0.24705 -0.01688 -0.25069 -0.00925 C -0.25434 -0.00162 -0.25399 0.01064 -0.25625 0.01434 C -0.25851 0.01804 -0.26076 0.01943 -0.26441 0.01249 C -0.26806 0.00555 -0.27188 -0.01781 -0.27813 -0.02752 C -0.28438 -0.03723 -0.29392 -0.04209 -0.30139 -0.04579 C -0.30885 -0.04949 -0.31684 -0.05342 -0.32326 -0.04949 C -0.32969 -0.04556 -0.33629 -0.03006 -0.33976 -0.0222 C -0.34323 -0.01434 -0.34306 -0.00856 -0.34392 -0.00208 C -0.34479 0.0044 -0.34306 0.0192 -0.34531 0.01619 C -0.34757 0.01318 -0.35174 -0.00994 -0.35764 -0.02035 C -0.36354 -0.03076 -0.37483 -0.04163 -0.3809 -0.04579 C -0.38698 -0.04995 -0.38958 -0.04833 -0.39462 -0.04579 C -0.39965 -0.04325 -0.40642 -0.037 -0.41094 -0.03122 C -0.41545 -0.02544 -0.41875 -0.01757 -0.42205 -0.0111 C -0.42535 -0.00462 -0.42656 0.00833 -0.43021 0.00717 C -0.43385 0.00601 -0.4375 -0.01064 -0.44392 -0.0185 C -0.45035 -0.02636 -0.46198 -0.03631 -0.46858 -0.04047 C -0.47517 -0.04463 -0.47795 -0.04648 -0.48368 -0.04394 C -0.48941 -0.0414 -0.49774 -0.03353 -0.50278 -0.02567 C -0.50781 -0.01781 -0.51042 -0.00115 -0.51372 0.00347 C -0.51701 0.0081 -0.51823 0.00763 -0.52205 0.00162 C -0.52587 -0.00439 -0.5309 -0.0259 -0.53698 -0.03307 C -0.54306 -0.04024 -0.55174 -0.04186 -0.55903 -0.04209 C -0.56632 -0.04232 -0.57465 -0.0407 -0.5809 -0.03492 C -0.58715 -0.02914 -0.59219 -0.01526 -0.59601 -0.00763 C -0.59983 -1.85014E-6 -0.60069 0.0118 -0.60417 0.01064 C -0.60764 0.00948 -0.61111 -0.00578 -0.61649 -0.0148 C -0.62188 -0.02382 -0.62951 -0.03931 -0.63698 -0.04394 C -0.64444 -0.04856 -0.65504 -0.04625 -0.66163 -0.04209 C -0.66823 -0.03793 -0.67292 -0.02729 -0.67674 -0.0185 C -0.68056 -0.00971 -0.68212 0.00625 -0.68507 0.01064 C -0.68802 0.01503 -0.69045 0.01573 -0.69462 0.00879 C -0.69879 0.00185 -0.70399 -0.02151 -0.70972 -0.03122 C -0.71545 -0.04093 -0.72014 -0.04972 -0.72882 -0.04949 C -0.7375 -0.04926 -0.75382 -0.03885 -0.76163 -0.02937 C -0.76944 -0.01989 -0.7724 -0.00647 -0.77535 0.00717 " pathEditMode="relative" rAng="0" ptsTypes="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2050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12313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4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10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1482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0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39750" y="2420938"/>
            <a:ext cx="7993063" cy="373062"/>
            <a:chOff x="340" y="1525"/>
            <a:chExt cx="5035" cy="235"/>
          </a:xfrm>
        </p:grpSpPr>
        <p:grpSp>
          <p:nvGrpSpPr>
            <p:cNvPr id="12295" name="Group 7"/>
            <p:cNvGrpSpPr>
              <a:grpSpLocks/>
            </p:cNvGrpSpPr>
            <p:nvPr/>
          </p:nvGrpSpPr>
          <p:grpSpPr bwMode="auto">
            <a:xfrm>
              <a:off x="884" y="1525"/>
              <a:ext cx="4491" cy="235"/>
              <a:chOff x="884" y="1525"/>
              <a:chExt cx="4491" cy="235"/>
            </a:xfrm>
          </p:grpSpPr>
          <p:grpSp>
            <p:nvGrpSpPr>
              <p:cNvPr id="12297" name="Group 8"/>
              <p:cNvGrpSpPr>
                <a:grpSpLocks/>
              </p:cNvGrpSpPr>
              <p:nvPr/>
            </p:nvGrpSpPr>
            <p:grpSpPr bwMode="auto">
              <a:xfrm>
                <a:off x="1383" y="1525"/>
                <a:ext cx="3992" cy="235"/>
                <a:chOff x="1383" y="1525"/>
                <a:chExt cx="3992" cy="235"/>
              </a:xfrm>
            </p:grpSpPr>
            <p:grpSp>
              <p:nvGrpSpPr>
                <p:cNvPr id="12299" name="Group 9"/>
                <p:cNvGrpSpPr>
                  <a:grpSpLocks/>
                </p:cNvGrpSpPr>
                <p:nvPr/>
              </p:nvGrpSpPr>
              <p:grpSpPr bwMode="auto">
                <a:xfrm>
                  <a:off x="1882" y="1525"/>
                  <a:ext cx="3493" cy="235"/>
                  <a:chOff x="1882" y="1525"/>
                  <a:chExt cx="3493" cy="235"/>
                </a:xfrm>
              </p:grpSpPr>
              <p:grpSp>
                <p:nvGrpSpPr>
                  <p:cNvPr id="12301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2381" y="1525"/>
                    <a:ext cx="2994" cy="235"/>
                    <a:chOff x="2381" y="1525"/>
                    <a:chExt cx="2994" cy="235"/>
                  </a:xfrm>
                </p:grpSpPr>
                <p:grpSp>
                  <p:nvGrpSpPr>
                    <p:cNvPr id="12303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80" y="1525"/>
                      <a:ext cx="2495" cy="235"/>
                      <a:chOff x="2880" y="1525"/>
                      <a:chExt cx="2495" cy="235"/>
                    </a:xfrm>
                  </p:grpSpPr>
                  <p:grpSp>
                    <p:nvGrpSpPr>
                      <p:cNvPr id="12305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34" y="1525"/>
                        <a:ext cx="2041" cy="235"/>
                        <a:chOff x="3334" y="1525"/>
                        <a:chExt cx="2041" cy="235"/>
                      </a:xfrm>
                    </p:grpSpPr>
                    <p:grpSp>
                      <p:nvGrpSpPr>
                        <p:cNvPr id="12307" name="Group 1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878" y="1525"/>
                          <a:ext cx="1497" cy="235"/>
                          <a:chOff x="3878" y="1525"/>
                          <a:chExt cx="1497" cy="235"/>
                        </a:xfrm>
                      </p:grpSpPr>
                      <p:grpSp>
                        <p:nvGrpSpPr>
                          <p:cNvPr id="12309" name="Group 1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377" y="1525"/>
                            <a:ext cx="998" cy="235"/>
                            <a:chOff x="4377" y="1525"/>
                            <a:chExt cx="998" cy="235"/>
                          </a:xfrm>
                        </p:grpSpPr>
                        <p:sp>
                          <p:nvSpPr>
                            <p:cNvPr id="12311" name="Freeform 1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876" y="1525"/>
                              <a:ext cx="499" cy="235"/>
                            </a:xfrm>
                            <a:custGeom>
                              <a:avLst/>
                              <a:gdLst>
                                <a:gd name="T0" fmla="*/ 537 w 537"/>
                                <a:gd name="T1" fmla="*/ 235 h 235"/>
                                <a:gd name="T2" fmla="*/ 265 w 537"/>
                                <a:gd name="T3" fmla="*/ 8 h 235"/>
                                <a:gd name="T4" fmla="*/ 38 w 537"/>
                                <a:gd name="T5" fmla="*/ 189 h 235"/>
                                <a:gd name="T6" fmla="*/ 38 w 537"/>
                                <a:gd name="T7" fmla="*/ 235 h 235"/>
                                <a:gd name="T8" fmla="*/ 0 60000 65536"/>
                                <a:gd name="T9" fmla="*/ 0 60000 65536"/>
                                <a:gd name="T10" fmla="*/ 0 60000 65536"/>
                                <a:gd name="T11" fmla="*/ 0 60000 65536"/>
                                <a:gd name="T12" fmla="*/ 0 w 537"/>
                                <a:gd name="T13" fmla="*/ 0 h 235"/>
                                <a:gd name="T14" fmla="*/ 537 w 537"/>
                                <a:gd name="T15" fmla="*/ 235 h 235"/>
                              </a:gdLst>
                              <a:ahLst/>
                              <a:cxnLst>
                                <a:cxn ang="T8">
                                  <a:pos x="T0" y="T1"/>
                                </a:cxn>
                                <a:cxn ang="T9">
                                  <a:pos x="T2" y="T3"/>
                                </a:cxn>
                                <a:cxn ang="T10">
                                  <a:pos x="T4" y="T5"/>
                                </a:cxn>
                                <a:cxn ang="T11">
                                  <a:pos x="T6" y="T7"/>
                                </a:cxn>
                              </a:cxnLst>
                              <a:rect l="T12" t="T13" r="T14" b="T15"/>
                              <a:pathLst>
                                <a:path w="537" h="235">
                                  <a:moveTo>
                                    <a:pt x="537" y="235"/>
                                  </a:moveTo>
                                  <a:cubicBezTo>
                                    <a:pt x="442" y="125"/>
                                    <a:pt x="348" y="16"/>
                                    <a:pt x="265" y="8"/>
                                  </a:cubicBezTo>
                                  <a:cubicBezTo>
                                    <a:pt x="182" y="0"/>
                                    <a:pt x="76" y="151"/>
                                    <a:pt x="38" y="189"/>
                                  </a:cubicBezTo>
                                  <a:cubicBezTo>
                                    <a:pt x="0" y="227"/>
                                    <a:pt x="38" y="227"/>
                                    <a:pt x="38" y="235"/>
                                  </a:cubicBezTo>
                                </a:path>
                              </a:pathLst>
                            </a:custGeom>
                            <a:noFill/>
                            <a:ln w="28575">
                              <a:solidFill>
                                <a:srgbClr val="000099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12312" name="Freeform 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377" y="1525"/>
                              <a:ext cx="499" cy="227"/>
                            </a:xfrm>
                            <a:custGeom>
                              <a:avLst/>
                              <a:gdLst>
                                <a:gd name="T0" fmla="*/ 499 w 499"/>
                                <a:gd name="T1" fmla="*/ 227 h 227"/>
                                <a:gd name="T2" fmla="*/ 272 w 499"/>
                                <a:gd name="T3" fmla="*/ 0 h 227"/>
                                <a:gd name="T4" fmla="*/ 0 w 499"/>
                                <a:gd name="T5" fmla="*/ 227 h 227"/>
                                <a:gd name="T6" fmla="*/ 0 60000 65536"/>
                                <a:gd name="T7" fmla="*/ 0 60000 65536"/>
                                <a:gd name="T8" fmla="*/ 0 60000 65536"/>
                                <a:gd name="T9" fmla="*/ 0 w 499"/>
                                <a:gd name="T10" fmla="*/ 0 h 227"/>
                                <a:gd name="T11" fmla="*/ 499 w 499"/>
                                <a:gd name="T12" fmla="*/ 227 h 227"/>
                              </a:gdLst>
                              <a:ahLst/>
                              <a:cxnLst>
                                <a:cxn ang="T6">
                                  <a:pos x="T0" y="T1"/>
                                </a:cxn>
                                <a:cxn ang="T7">
                                  <a:pos x="T2" y="T3"/>
                                </a:cxn>
                                <a:cxn ang="T8">
                                  <a:pos x="T4" y="T5"/>
                                </a:cxn>
                              </a:cxnLst>
                              <a:rect l="T9" t="T10" r="T11" b="T12"/>
                              <a:pathLst>
                                <a:path w="499" h="227">
                                  <a:moveTo>
                                    <a:pt x="499" y="227"/>
                                  </a:moveTo>
                                  <a:cubicBezTo>
                                    <a:pt x="427" y="113"/>
                                    <a:pt x="355" y="0"/>
                                    <a:pt x="272" y="0"/>
                                  </a:cubicBezTo>
                                  <a:cubicBezTo>
                                    <a:pt x="189" y="0"/>
                                    <a:pt x="45" y="189"/>
                                    <a:pt x="0" y="227"/>
                                  </a:cubicBezTo>
                                </a:path>
                              </a:pathLst>
                            </a:custGeom>
                            <a:noFill/>
                            <a:ln w="28575">
                              <a:solidFill>
                                <a:srgbClr val="000099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12310" name="Freeform 1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878" y="1525"/>
                            <a:ext cx="499" cy="235"/>
                          </a:xfrm>
                          <a:custGeom>
                            <a:avLst/>
                            <a:gdLst>
                              <a:gd name="T0" fmla="*/ 537 w 537"/>
                              <a:gd name="T1" fmla="*/ 235 h 235"/>
                              <a:gd name="T2" fmla="*/ 265 w 537"/>
                              <a:gd name="T3" fmla="*/ 8 h 235"/>
                              <a:gd name="T4" fmla="*/ 38 w 537"/>
                              <a:gd name="T5" fmla="*/ 189 h 235"/>
                              <a:gd name="T6" fmla="*/ 38 w 537"/>
                              <a:gd name="T7" fmla="*/ 235 h 235"/>
                              <a:gd name="T8" fmla="*/ 0 60000 65536"/>
                              <a:gd name="T9" fmla="*/ 0 60000 65536"/>
                              <a:gd name="T10" fmla="*/ 0 60000 65536"/>
                              <a:gd name="T11" fmla="*/ 0 60000 65536"/>
                              <a:gd name="T12" fmla="*/ 0 w 537"/>
                              <a:gd name="T13" fmla="*/ 0 h 235"/>
                              <a:gd name="T14" fmla="*/ 537 w 537"/>
                              <a:gd name="T15" fmla="*/ 235 h 235"/>
                            </a:gdLst>
                            <a:ahLst/>
                            <a:cxnLst>
                              <a:cxn ang="T8">
                                <a:pos x="T0" y="T1"/>
                              </a:cxn>
                              <a:cxn ang="T9">
                                <a:pos x="T2" y="T3"/>
                              </a:cxn>
                              <a:cxn ang="T10">
                                <a:pos x="T4" y="T5"/>
                              </a:cxn>
                              <a:cxn ang="T11">
                                <a:pos x="T6" y="T7"/>
                              </a:cxn>
                            </a:cxnLst>
                            <a:rect l="T12" t="T13" r="T14" b="T15"/>
                            <a:pathLst>
                              <a:path w="537" h="235">
                                <a:moveTo>
                                  <a:pt x="537" y="235"/>
                                </a:moveTo>
                                <a:cubicBezTo>
                                  <a:pt x="442" y="125"/>
                                  <a:pt x="348" y="16"/>
                                  <a:pt x="265" y="8"/>
                                </a:cubicBezTo>
                                <a:cubicBezTo>
                                  <a:pt x="182" y="0"/>
                                  <a:pt x="76" y="151"/>
                                  <a:pt x="38" y="189"/>
                                </a:cubicBezTo>
                                <a:cubicBezTo>
                                  <a:pt x="0" y="227"/>
                                  <a:pt x="38" y="227"/>
                                  <a:pt x="38" y="235"/>
                                </a:cubicBezTo>
                              </a:path>
                            </a:pathLst>
                          </a:custGeom>
                          <a:noFill/>
                          <a:ln w="28575">
                            <a:solidFill>
                              <a:srgbClr val="000099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12308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34" y="1525"/>
                          <a:ext cx="499" cy="235"/>
                        </a:xfrm>
                        <a:custGeom>
                          <a:avLst/>
                          <a:gdLst>
                            <a:gd name="T0" fmla="*/ 537 w 537"/>
                            <a:gd name="T1" fmla="*/ 235 h 235"/>
                            <a:gd name="T2" fmla="*/ 265 w 537"/>
                            <a:gd name="T3" fmla="*/ 8 h 235"/>
                            <a:gd name="T4" fmla="*/ 38 w 537"/>
                            <a:gd name="T5" fmla="*/ 189 h 235"/>
                            <a:gd name="T6" fmla="*/ 38 w 537"/>
                            <a:gd name="T7" fmla="*/ 235 h 235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537"/>
                            <a:gd name="T13" fmla="*/ 0 h 235"/>
                            <a:gd name="T14" fmla="*/ 537 w 537"/>
                            <a:gd name="T15" fmla="*/ 235 h 235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537" h="235">
                              <a:moveTo>
                                <a:pt x="537" y="235"/>
                              </a:moveTo>
                              <a:cubicBezTo>
                                <a:pt x="442" y="125"/>
                                <a:pt x="348" y="16"/>
                                <a:pt x="265" y="8"/>
                              </a:cubicBezTo>
                              <a:cubicBezTo>
                                <a:pt x="182" y="0"/>
                                <a:pt x="76" y="151"/>
                                <a:pt x="38" y="189"/>
                              </a:cubicBezTo>
                              <a:cubicBezTo>
                                <a:pt x="0" y="227"/>
                                <a:pt x="38" y="227"/>
                                <a:pt x="38" y="235"/>
                              </a:cubicBezTo>
                            </a:path>
                          </a:pathLst>
                        </a:custGeom>
                        <a:noFill/>
                        <a:ln w="28575">
                          <a:solidFill>
                            <a:srgbClr val="000099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2306" name="Freeform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80" y="1525"/>
                        <a:ext cx="499" cy="235"/>
                      </a:xfrm>
                      <a:custGeom>
                        <a:avLst/>
                        <a:gdLst>
                          <a:gd name="T0" fmla="*/ 537 w 537"/>
                          <a:gd name="T1" fmla="*/ 235 h 235"/>
                          <a:gd name="T2" fmla="*/ 265 w 537"/>
                          <a:gd name="T3" fmla="*/ 8 h 235"/>
                          <a:gd name="T4" fmla="*/ 38 w 537"/>
                          <a:gd name="T5" fmla="*/ 189 h 235"/>
                          <a:gd name="T6" fmla="*/ 38 w 537"/>
                          <a:gd name="T7" fmla="*/ 235 h 235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537"/>
                          <a:gd name="T13" fmla="*/ 0 h 235"/>
                          <a:gd name="T14" fmla="*/ 537 w 537"/>
                          <a:gd name="T15" fmla="*/ 235 h 235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537" h="235">
                            <a:moveTo>
                              <a:pt x="537" y="235"/>
                            </a:moveTo>
                            <a:cubicBezTo>
                              <a:pt x="442" y="125"/>
                              <a:pt x="348" y="16"/>
                              <a:pt x="265" y="8"/>
                            </a:cubicBezTo>
                            <a:cubicBezTo>
                              <a:pt x="182" y="0"/>
                              <a:pt x="76" y="151"/>
                              <a:pt x="38" y="189"/>
                            </a:cubicBezTo>
                            <a:cubicBezTo>
                              <a:pt x="0" y="227"/>
                              <a:pt x="38" y="227"/>
                              <a:pt x="38" y="235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2304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2381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2302" name="Freeform 21"/>
                  <p:cNvSpPr>
                    <a:spLocks/>
                  </p:cNvSpPr>
                  <p:nvPr/>
                </p:nvSpPr>
                <p:spPr bwMode="auto">
                  <a:xfrm>
                    <a:off x="1882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2300" name="Freeform 22"/>
                <p:cNvSpPr>
                  <a:spLocks/>
                </p:cNvSpPr>
                <p:nvPr/>
              </p:nvSpPr>
              <p:spPr bwMode="auto">
                <a:xfrm>
                  <a:off x="1383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2298" name="Freeform 23"/>
              <p:cNvSpPr>
                <a:spLocks/>
              </p:cNvSpPr>
              <p:nvPr/>
            </p:nvSpPr>
            <p:spPr bwMode="auto">
              <a:xfrm>
                <a:off x="884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296" name="Freeform 25"/>
            <p:cNvSpPr>
              <a:spLocks/>
            </p:cNvSpPr>
            <p:nvPr/>
          </p:nvSpPr>
          <p:spPr bwMode="auto">
            <a:xfrm>
              <a:off x="340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1531" name="Picture 27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6161E-6 C -0.00121 -0.00948 -0.00243 -0.01896 -0.00954 -0.02752 C -0.01666 -0.03608 -0.03368 -0.0481 -0.04236 -0.05111 C -0.05104 -0.05412 -0.05573 -0.0525 -0.06163 -0.04579 C -0.06753 -0.03908 -0.07361 -0.01966 -0.07795 -0.0111 C -0.08229 -0.00254 -0.08385 0.00994 -0.08767 0.00532 C -0.09149 0.00069 -0.09618 -0.02798 -0.10121 -0.03839 C -0.10625 -0.0488 -0.1118 -0.05388 -0.1177 -0.05666 C -0.12361 -0.05944 -0.12951 -0.0599 -0.13698 -0.05481 C -0.14444 -0.04972 -0.15694 -0.03654 -0.16284 -0.02567 C -0.16875 -0.0148 -0.1684 0.01272 -0.17257 0.01087 C -0.17673 0.00902 -0.18038 -0.02498 -0.18767 -0.03654 C -0.19496 -0.0481 -0.20659 -0.05874 -0.21632 -0.05851 C -0.22621 -0.05828 -0.23993 -0.0451 -0.24652 -0.03469 C -0.25329 -0.02428 -0.25312 -0.00347 -0.25607 0.00347 C -0.2592 0.01041 -0.26007 0.01503 -0.26562 0.00717 C -0.27135 -0.00069 -0.28229 -0.0333 -0.29027 -0.04394 C -0.29826 -0.05458 -0.30642 -0.05851 -0.31354 -0.05666 C -0.321 -0.05481 -0.32951 -0.0414 -0.3342 -0.03284 C -0.33906 -0.02428 -0.3401 -0.01179 -0.34253 -0.00555 C -0.34479 0.00069 -0.34514 0.01087 -0.3493 0.00532 C -0.35347 -0.00023 -0.35989 -0.02937 -0.36701 -0.03839 C -0.3743 -0.04741 -0.3835 -0.04995 -0.39166 -0.04926 C -0.39982 -0.04857 -0.41041 -0.04186 -0.41649 -0.03469 C -0.42222 -0.02752 -0.42378 -0.01133 -0.42725 -0.00555 C -0.43073 0.00023 -0.43194 0.00578 -0.43698 1.46161E-6 C -0.44201 -0.00578 -0.45 -0.03053 -0.45746 -0.04024 C -0.46493 -0.04995 -0.4743 -0.06013 -0.48211 -0.05851 C -0.48993 -0.05689 -0.49861 -0.04047 -0.50399 -0.03099 C -0.50937 -0.02151 -0.51145 -0.00763 -0.51493 -0.00185 C -0.5184 0.00393 -0.52118 0.00856 -0.52465 0.00347 C -0.52812 -0.00162 -0.53038 -0.02382 -0.53559 -0.03284 C -0.54079 -0.04186 -0.54826 -0.0481 -0.55607 -0.05111 C -0.56389 -0.05412 -0.57569 -0.05666 -0.58229 -0.05111 C -0.58871 -0.04556 -0.58958 -0.02636 -0.59444 -0.01827 C -0.59948 -0.01018 -0.60659 0.00139 -0.61232 -0.00185 C -0.61823 -0.00509 -0.62291 -0.0303 -0.63003 -0.03839 C -0.63732 -0.04648 -0.64687 -0.0518 -0.65468 -0.05111 C -0.6625 -0.05042 -0.67152 -0.04163 -0.67656 -0.03469 C -0.68159 -0.02775 -0.68211 -0.01596 -0.68489 -0.00925 C -0.68767 -0.00254 -0.68923 0.00902 -0.69305 0.00532 C -0.69687 0.00162 -0.70139 -0.02058 -0.70816 -0.03099 C -0.71493 -0.0414 -0.72517 -0.05712 -0.7342 -0.05666 C -0.74323 -0.0562 -0.75555 -0.03723 -0.76284 -0.02752 C -0.77014 -0.01781 -0.77378 -0.00277 -0.77795 0.00185 C -0.78211 0.00648 -0.7842 0.00486 -0.78767 1.46161E-6 C -0.79114 -0.00486 -0.79201 -0.0185 -0.79861 -0.02752 C -0.8052 -0.03654 -0.8177 -0.05342 -0.82725 -0.05481 C -0.8368 -0.0562 -0.85 -0.04556 -0.85607 -0.03654 C -0.86215 -0.02752 -0.86284 -0.00648 -0.86423 1.46161E-6 " pathEditMode="relative" ptsTypes="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1619250" y="1916113"/>
            <a:ext cx="5918200" cy="3673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lt-LT" sz="4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Puikiai atlikta</a:t>
            </a:r>
            <a:r>
              <a:rPr lang="en-US" sz="44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!</a:t>
            </a:r>
            <a:endParaRPr lang="lt-LT" sz="44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 Black"/>
            </a:endParaRP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 rot="-585818">
            <a:off x="3059113" y="4437063"/>
            <a:ext cx="55721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Ar</a:t>
            </a:r>
            <a:r>
              <a:rPr lang="en-US" sz="3600" kern="10" dirty="0" smtClean="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 </a:t>
            </a:r>
            <a:r>
              <a:rPr lang="en-US" sz="3600" kern="10" dirty="0" err="1" smtClean="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pasiruo</a:t>
            </a:r>
            <a:r>
              <a:rPr lang="lt-LT" sz="3600" kern="10" dirty="0" smtClean="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šęs atlikti dar daugiau?</a:t>
            </a:r>
            <a:endParaRPr lang="lt-LT" sz="3600" kern="10" dirty="0">
              <a:ln w="1587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pic>
        <p:nvPicPr>
          <p:cNvPr id="13316" name="Picture 5" descr="j04174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476250"/>
            <a:ext cx="16430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1434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8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3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7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156325" y="2420938"/>
            <a:ext cx="2376488" cy="373062"/>
            <a:chOff x="3878" y="1525"/>
            <a:chExt cx="1497" cy="235"/>
          </a:xfrm>
        </p:grpSpPr>
        <p:grpSp>
          <p:nvGrpSpPr>
            <p:cNvPr id="14343" name="Group 8"/>
            <p:cNvGrpSpPr>
              <a:grpSpLocks/>
            </p:cNvGrpSpPr>
            <p:nvPr/>
          </p:nvGrpSpPr>
          <p:grpSpPr bwMode="auto">
            <a:xfrm>
              <a:off x="4377" y="1525"/>
              <a:ext cx="998" cy="235"/>
              <a:chOff x="4377" y="1525"/>
              <a:chExt cx="998" cy="235"/>
            </a:xfrm>
          </p:grpSpPr>
          <p:sp>
            <p:nvSpPr>
              <p:cNvPr id="14345" name="Freeform 9"/>
              <p:cNvSpPr>
                <a:spLocks/>
              </p:cNvSpPr>
              <p:nvPr/>
            </p:nvSpPr>
            <p:spPr bwMode="auto">
              <a:xfrm>
                <a:off x="4876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auto">
              <a:xfrm>
                <a:off x="4377" y="1525"/>
                <a:ext cx="499" cy="227"/>
              </a:xfrm>
              <a:custGeom>
                <a:avLst/>
                <a:gdLst>
                  <a:gd name="T0" fmla="*/ 499 w 499"/>
                  <a:gd name="T1" fmla="*/ 227 h 227"/>
                  <a:gd name="T2" fmla="*/ 272 w 499"/>
                  <a:gd name="T3" fmla="*/ 0 h 227"/>
                  <a:gd name="T4" fmla="*/ 0 w 499"/>
                  <a:gd name="T5" fmla="*/ 227 h 227"/>
                  <a:gd name="T6" fmla="*/ 0 60000 65536"/>
                  <a:gd name="T7" fmla="*/ 0 60000 65536"/>
                  <a:gd name="T8" fmla="*/ 0 60000 65536"/>
                  <a:gd name="T9" fmla="*/ 0 w 499"/>
                  <a:gd name="T10" fmla="*/ 0 h 227"/>
                  <a:gd name="T11" fmla="*/ 499 w 499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9" h="227">
                    <a:moveTo>
                      <a:pt x="499" y="227"/>
                    </a:moveTo>
                    <a:cubicBezTo>
                      <a:pt x="427" y="113"/>
                      <a:pt x="355" y="0"/>
                      <a:pt x="272" y="0"/>
                    </a:cubicBezTo>
                    <a:cubicBezTo>
                      <a:pt x="189" y="0"/>
                      <a:pt x="45" y="189"/>
                      <a:pt x="0" y="227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344" name="Freeform 11"/>
            <p:cNvSpPr>
              <a:spLocks/>
            </p:cNvSpPr>
            <p:nvPr/>
          </p:nvSpPr>
          <p:spPr bwMode="auto">
            <a:xfrm>
              <a:off x="3878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1996" name="Picture 12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6161E-6 C -0.00277 -0.00833 -0.00555 -0.01665 -0.01093 -0.02567 C -0.01632 -0.03469 -0.02534 -0.05065 -0.03281 -0.05481 C -0.04027 -0.05897 -0.04948 -0.0562 -0.05607 -0.05111 C -0.06267 -0.04602 -0.06736 -0.03284 -0.07257 -0.02382 C -0.07777 -0.0148 -0.08385 0.00416 -0.08767 0.00347 C -0.09149 0.00278 -0.09288 -0.01966 -0.09583 -0.02752 C -0.09878 -0.03538 -0.10086 -0.03908 -0.10538 -0.04394 C -0.10989 -0.0488 -0.11579 -0.05759 -0.12326 -0.05666 C -0.13073 -0.05574 -0.14444 -0.0451 -0.15052 -0.03839 C -0.15659 -0.03168 -0.15711 -0.02336 -0.16024 -0.01642 C -0.16336 -0.00948 -0.16527 0.00648 -0.16979 0.00347 C -0.1743 0.00046 -0.18177 -0.0259 -0.18767 -0.03469 C -0.19357 -0.04348 -0.2 -0.04648 -0.20538 -0.04926 C -0.21076 -0.05203 -0.21371 -0.05296 -0.22048 -0.05111 C -0.22725 -0.04926 -0.23975 -0.04741 -0.24652 -0.03839 C -0.25329 -0.02937 -0.25746 -0.01295 -0.26163 0.00347 " pathEditMode="relative" ptsTypes="aaaaaaaaaaaaaaaaA">
                                      <p:cBhvr>
                                        <p:cTn id="10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1537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8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6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4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779838" y="2420938"/>
            <a:ext cx="4752975" cy="373062"/>
            <a:chOff x="2381" y="1525"/>
            <a:chExt cx="2994" cy="235"/>
          </a:xfrm>
        </p:grpSpPr>
        <p:grpSp>
          <p:nvGrpSpPr>
            <p:cNvPr id="15367" name="Group 8"/>
            <p:cNvGrpSpPr>
              <a:grpSpLocks/>
            </p:cNvGrpSpPr>
            <p:nvPr/>
          </p:nvGrpSpPr>
          <p:grpSpPr bwMode="auto">
            <a:xfrm>
              <a:off x="2880" y="1525"/>
              <a:ext cx="2495" cy="235"/>
              <a:chOff x="2880" y="1525"/>
              <a:chExt cx="2495" cy="235"/>
            </a:xfrm>
          </p:grpSpPr>
          <p:grpSp>
            <p:nvGrpSpPr>
              <p:cNvPr id="15369" name="Group 9"/>
              <p:cNvGrpSpPr>
                <a:grpSpLocks/>
              </p:cNvGrpSpPr>
              <p:nvPr/>
            </p:nvGrpSpPr>
            <p:grpSpPr bwMode="auto">
              <a:xfrm>
                <a:off x="3334" y="1525"/>
                <a:ext cx="2041" cy="235"/>
                <a:chOff x="3334" y="1525"/>
                <a:chExt cx="2041" cy="235"/>
              </a:xfrm>
            </p:grpSpPr>
            <p:grpSp>
              <p:nvGrpSpPr>
                <p:cNvPr id="15371" name="Group 10"/>
                <p:cNvGrpSpPr>
                  <a:grpSpLocks/>
                </p:cNvGrpSpPr>
                <p:nvPr/>
              </p:nvGrpSpPr>
              <p:grpSpPr bwMode="auto">
                <a:xfrm>
                  <a:off x="3878" y="1525"/>
                  <a:ext cx="1497" cy="235"/>
                  <a:chOff x="3878" y="1525"/>
                  <a:chExt cx="1497" cy="235"/>
                </a:xfrm>
              </p:grpSpPr>
              <p:grpSp>
                <p:nvGrpSpPr>
                  <p:cNvPr id="15373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4377" y="1525"/>
                    <a:ext cx="998" cy="235"/>
                    <a:chOff x="4377" y="1525"/>
                    <a:chExt cx="998" cy="235"/>
                  </a:xfrm>
                </p:grpSpPr>
                <p:sp>
                  <p:nvSpPr>
                    <p:cNvPr id="15375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4876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5376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4377" y="1525"/>
                      <a:ext cx="499" cy="227"/>
                    </a:xfrm>
                    <a:custGeom>
                      <a:avLst/>
                      <a:gdLst>
                        <a:gd name="T0" fmla="*/ 499 w 499"/>
                        <a:gd name="T1" fmla="*/ 227 h 227"/>
                        <a:gd name="T2" fmla="*/ 272 w 499"/>
                        <a:gd name="T3" fmla="*/ 0 h 227"/>
                        <a:gd name="T4" fmla="*/ 0 w 499"/>
                        <a:gd name="T5" fmla="*/ 227 h 227"/>
                        <a:gd name="T6" fmla="*/ 0 60000 65536"/>
                        <a:gd name="T7" fmla="*/ 0 60000 65536"/>
                        <a:gd name="T8" fmla="*/ 0 60000 65536"/>
                        <a:gd name="T9" fmla="*/ 0 w 499"/>
                        <a:gd name="T10" fmla="*/ 0 h 227"/>
                        <a:gd name="T11" fmla="*/ 499 w 499"/>
                        <a:gd name="T12" fmla="*/ 227 h 227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99" h="227">
                          <a:moveTo>
                            <a:pt x="499" y="227"/>
                          </a:moveTo>
                          <a:cubicBezTo>
                            <a:pt x="427" y="113"/>
                            <a:pt x="355" y="0"/>
                            <a:pt x="272" y="0"/>
                          </a:cubicBezTo>
                          <a:cubicBezTo>
                            <a:pt x="189" y="0"/>
                            <a:pt x="45" y="189"/>
                            <a:pt x="0" y="227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5374" name="Freeform 14"/>
                  <p:cNvSpPr>
                    <a:spLocks/>
                  </p:cNvSpPr>
                  <p:nvPr/>
                </p:nvSpPr>
                <p:spPr bwMode="auto">
                  <a:xfrm>
                    <a:off x="3878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5372" name="Freeform 15"/>
                <p:cNvSpPr>
                  <a:spLocks/>
                </p:cNvSpPr>
                <p:nvPr/>
              </p:nvSpPr>
              <p:spPr bwMode="auto">
                <a:xfrm>
                  <a:off x="3334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5370" name="Freeform 16"/>
              <p:cNvSpPr>
                <a:spLocks/>
              </p:cNvSpPr>
              <p:nvPr/>
            </p:nvSpPr>
            <p:spPr bwMode="auto">
              <a:xfrm>
                <a:off x="2880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368" name="Freeform 17"/>
            <p:cNvSpPr>
              <a:spLocks/>
            </p:cNvSpPr>
            <p:nvPr/>
          </p:nvSpPr>
          <p:spPr bwMode="auto">
            <a:xfrm>
              <a:off x="2381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5074" name="Picture 18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1203 C 0.00121 -0.00046 -0.00295 -0.01272 -0.00833 -0.02081 C -0.01372 -0.02891 -0.02153 -0.03446 -0.02743 -0.03723 C -0.03333 -0.04001 -0.03819 -0.03908 -0.04392 -0.03723 C -0.04965 -0.03538 -0.05625 -0.03238 -0.06163 -0.02636 C -0.06701 -0.02035 -0.07379 -0.00763 -0.07674 -0.00092 C -0.07969 0.00578 -0.07778 0.01157 -0.07951 0.01365 C -0.08125 0.01573 -0.08542 0.01712 -0.08767 0.01203 C -0.08993 0.00694 -0.09097 -0.00994 -0.09323 -0.01734 C -0.09549 -0.02474 -0.09566 -0.02706 -0.10139 -0.03191 C -0.10712 -0.03677 -0.12066 -0.04579 -0.12743 -0.04648 C -0.1342 -0.04718 -0.1375 -0.04163 -0.14254 -0.03561 C -0.14757 -0.0296 -0.15451 -0.01665 -0.15764 -0.00994 C -0.16076 -0.00324 -0.16059 0.00046 -0.16163 0.00463 C -0.16267 0.00879 -0.16233 0.01457 -0.16441 0.0155 C -0.16649 0.01642 -0.17101 0.01527 -0.17396 0.01018 C -0.17691 0.00509 -0.17882 -0.00763 -0.18229 -0.01549 C -0.18576 -0.02336 -0.18958 -0.03238 -0.19462 -0.03723 C -0.19965 -0.04209 -0.20729 -0.04579 -0.21233 -0.04463 C -0.21736 -0.04348 -0.22031 -0.03561 -0.22465 -0.03006 C -0.22899 -0.02451 -0.23351 -0.0185 -0.23837 -0.01179 C -0.24323 -0.00509 -0.25 0.00509 -0.25347 0.01018 C -0.25694 0.01527 -0.25608 0.02243 -0.25903 0.0192 C -0.26198 0.01596 -0.26754 -0.00115 -0.27135 -0.00994 C -0.27517 -0.01873 -0.27604 -0.02891 -0.28229 -0.03376 C -0.28854 -0.03862 -0.30104 -0.03885 -0.30833 -0.03908 C -0.31563 -0.03931 -0.32066 -0.04186 -0.32604 -0.03561 C -0.33142 -0.02937 -0.33767 -0.00994 -0.34115 -0.00092 C -0.34462 0.0081 -0.34444 0.02128 -0.3467 0.0192 C -0.34896 0.01712 -0.34913 -0.00393 -0.35486 -0.01364 C -0.36059 -0.02336 -0.37379 -0.03492 -0.3809 -0.03908 C -0.38802 -0.04325 -0.39236 -0.04186 -0.3974 -0.03908 C -0.40243 -0.03631 -0.4066 -0.0296 -0.41094 -0.02266 C -0.41528 -0.01572 -0.41962 -0.00393 -0.42326 0.00278 C -0.42691 0.00948 -0.43021 0.01943 -0.43299 0.01735 C -0.43576 0.01527 -0.43542 -0.00023 -0.43976 -0.00994 C -0.4441 -0.01966 -0.45208 -0.03584 -0.45903 -0.04093 C -0.46597 -0.04602 -0.47344 -0.04394 -0.4809 -0.04093 C -0.48837 -0.03793 -0.49844 -0.03029 -0.50417 -0.02266 C -0.5099 -0.01503 -0.51372 -0.00115 -0.5151 0.00463 " pathEditMode="relative" rAng="0" ptsTypes="aaaaaaaaaaaaaaaaaaaaaaaaaaaaaaaaaaaaaaaA">
                                      <p:cBhvr>
                                        <p:cTn id="10" dur="2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1640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8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9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03350" y="2420938"/>
            <a:ext cx="7129463" cy="373062"/>
            <a:chOff x="884" y="1525"/>
            <a:chExt cx="4491" cy="235"/>
          </a:xfrm>
        </p:grpSpPr>
        <p:grpSp>
          <p:nvGrpSpPr>
            <p:cNvPr id="16391" name="Group 8"/>
            <p:cNvGrpSpPr>
              <a:grpSpLocks/>
            </p:cNvGrpSpPr>
            <p:nvPr/>
          </p:nvGrpSpPr>
          <p:grpSpPr bwMode="auto">
            <a:xfrm>
              <a:off x="1383" y="1525"/>
              <a:ext cx="3992" cy="235"/>
              <a:chOff x="1383" y="1525"/>
              <a:chExt cx="3992" cy="235"/>
            </a:xfrm>
          </p:grpSpPr>
          <p:grpSp>
            <p:nvGrpSpPr>
              <p:cNvPr id="16393" name="Group 9"/>
              <p:cNvGrpSpPr>
                <a:grpSpLocks/>
              </p:cNvGrpSpPr>
              <p:nvPr/>
            </p:nvGrpSpPr>
            <p:grpSpPr bwMode="auto">
              <a:xfrm>
                <a:off x="1882" y="1525"/>
                <a:ext cx="3493" cy="235"/>
                <a:chOff x="1882" y="1525"/>
                <a:chExt cx="3493" cy="235"/>
              </a:xfrm>
            </p:grpSpPr>
            <p:grpSp>
              <p:nvGrpSpPr>
                <p:cNvPr id="16395" name="Group 10"/>
                <p:cNvGrpSpPr>
                  <a:grpSpLocks/>
                </p:cNvGrpSpPr>
                <p:nvPr/>
              </p:nvGrpSpPr>
              <p:grpSpPr bwMode="auto">
                <a:xfrm>
                  <a:off x="2381" y="1525"/>
                  <a:ext cx="2994" cy="235"/>
                  <a:chOff x="2381" y="1525"/>
                  <a:chExt cx="2994" cy="235"/>
                </a:xfrm>
              </p:grpSpPr>
              <p:grpSp>
                <p:nvGrpSpPr>
                  <p:cNvPr id="16397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880" y="1525"/>
                    <a:ext cx="2495" cy="235"/>
                    <a:chOff x="2880" y="1525"/>
                    <a:chExt cx="2495" cy="235"/>
                  </a:xfrm>
                </p:grpSpPr>
                <p:grpSp>
                  <p:nvGrpSpPr>
                    <p:cNvPr id="16399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34" y="1525"/>
                      <a:ext cx="2041" cy="235"/>
                      <a:chOff x="3334" y="1525"/>
                      <a:chExt cx="2041" cy="235"/>
                    </a:xfrm>
                  </p:grpSpPr>
                  <p:grpSp>
                    <p:nvGrpSpPr>
                      <p:cNvPr id="16401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78" y="1525"/>
                        <a:ext cx="1497" cy="235"/>
                        <a:chOff x="3878" y="1525"/>
                        <a:chExt cx="1497" cy="235"/>
                      </a:xfrm>
                    </p:grpSpPr>
                    <p:grpSp>
                      <p:nvGrpSpPr>
                        <p:cNvPr id="16403" name="Group 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377" y="1525"/>
                          <a:ext cx="998" cy="235"/>
                          <a:chOff x="4377" y="1525"/>
                          <a:chExt cx="998" cy="235"/>
                        </a:xfrm>
                      </p:grpSpPr>
                      <p:sp>
                        <p:nvSpPr>
                          <p:cNvPr id="16405" name="Freeform 1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876" y="1525"/>
                            <a:ext cx="499" cy="235"/>
                          </a:xfrm>
                          <a:custGeom>
                            <a:avLst/>
                            <a:gdLst>
                              <a:gd name="T0" fmla="*/ 537 w 537"/>
                              <a:gd name="T1" fmla="*/ 235 h 235"/>
                              <a:gd name="T2" fmla="*/ 265 w 537"/>
                              <a:gd name="T3" fmla="*/ 8 h 235"/>
                              <a:gd name="T4" fmla="*/ 38 w 537"/>
                              <a:gd name="T5" fmla="*/ 189 h 235"/>
                              <a:gd name="T6" fmla="*/ 38 w 537"/>
                              <a:gd name="T7" fmla="*/ 235 h 235"/>
                              <a:gd name="T8" fmla="*/ 0 60000 65536"/>
                              <a:gd name="T9" fmla="*/ 0 60000 65536"/>
                              <a:gd name="T10" fmla="*/ 0 60000 65536"/>
                              <a:gd name="T11" fmla="*/ 0 60000 65536"/>
                              <a:gd name="T12" fmla="*/ 0 w 537"/>
                              <a:gd name="T13" fmla="*/ 0 h 235"/>
                              <a:gd name="T14" fmla="*/ 537 w 537"/>
                              <a:gd name="T15" fmla="*/ 235 h 235"/>
                            </a:gdLst>
                            <a:ahLst/>
                            <a:cxnLst>
                              <a:cxn ang="T8">
                                <a:pos x="T0" y="T1"/>
                              </a:cxn>
                              <a:cxn ang="T9">
                                <a:pos x="T2" y="T3"/>
                              </a:cxn>
                              <a:cxn ang="T10">
                                <a:pos x="T4" y="T5"/>
                              </a:cxn>
                              <a:cxn ang="T11">
                                <a:pos x="T6" y="T7"/>
                              </a:cxn>
                            </a:cxnLst>
                            <a:rect l="T12" t="T13" r="T14" b="T15"/>
                            <a:pathLst>
                              <a:path w="537" h="235">
                                <a:moveTo>
                                  <a:pt x="537" y="235"/>
                                </a:moveTo>
                                <a:cubicBezTo>
                                  <a:pt x="442" y="125"/>
                                  <a:pt x="348" y="16"/>
                                  <a:pt x="265" y="8"/>
                                </a:cubicBezTo>
                                <a:cubicBezTo>
                                  <a:pt x="182" y="0"/>
                                  <a:pt x="76" y="151"/>
                                  <a:pt x="38" y="189"/>
                                </a:cubicBezTo>
                                <a:cubicBezTo>
                                  <a:pt x="0" y="227"/>
                                  <a:pt x="38" y="227"/>
                                  <a:pt x="38" y="235"/>
                                </a:cubicBezTo>
                              </a:path>
                            </a:pathLst>
                          </a:custGeom>
                          <a:noFill/>
                          <a:ln w="28575">
                            <a:solidFill>
                              <a:srgbClr val="000099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16406" name="Freeform 16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377" y="1525"/>
                            <a:ext cx="499" cy="227"/>
                          </a:xfrm>
                          <a:custGeom>
                            <a:avLst/>
                            <a:gdLst>
                              <a:gd name="T0" fmla="*/ 499 w 499"/>
                              <a:gd name="T1" fmla="*/ 227 h 227"/>
                              <a:gd name="T2" fmla="*/ 272 w 499"/>
                              <a:gd name="T3" fmla="*/ 0 h 227"/>
                              <a:gd name="T4" fmla="*/ 0 w 499"/>
                              <a:gd name="T5" fmla="*/ 227 h 227"/>
                              <a:gd name="T6" fmla="*/ 0 60000 65536"/>
                              <a:gd name="T7" fmla="*/ 0 60000 65536"/>
                              <a:gd name="T8" fmla="*/ 0 60000 65536"/>
                              <a:gd name="T9" fmla="*/ 0 w 499"/>
                              <a:gd name="T10" fmla="*/ 0 h 227"/>
                              <a:gd name="T11" fmla="*/ 499 w 499"/>
                              <a:gd name="T12" fmla="*/ 227 h 227"/>
                            </a:gdLst>
                            <a:ahLst/>
                            <a:cxnLst>
                              <a:cxn ang="T6">
                                <a:pos x="T0" y="T1"/>
                              </a:cxn>
                              <a:cxn ang="T7">
                                <a:pos x="T2" y="T3"/>
                              </a:cxn>
                              <a:cxn ang="T8">
                                <a:pos x="T4" y="T5"/>
                              </a:cxn>
                            </a:cxnLst>
                            <a:rect l="T9" t="T10" r="T11" b="T12"/>
                            <a:pathLst>
                              <a:path w="499" h="227">
                                <a:moveTo>
                                  <a:pt x="499" y="227"/>
                                </a:moveTo>
                                <a:cubicBezTo>
                                  <a:pt x="427" y="113"/>
                                  <a:pt x="355" y="0"/>
                                  <a:pt x="272" y="0"/>
                                </a:cubicBezTo>
                                <a:cubicBezTo>
                                  <a:pt x="189" y="0"/>
                                  <a:pt x="45" y="189"/>
                                  <a:pt x="0" y="227"/>
                                </a:cubicBezTo>
                              </a:path>
                            </a:pathLst>
                          </a:custGeom>
                          <a:noFill/>
                          <a:ln w="28575">
                            <a:solidFill>
                              <a:srgbClr val="000099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16404" name="Freeform 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78" y="1525"/>
                          <a:ext cx="499" cy="235"/>
                        </a:xfrm>
                        <a:custGeom>
                          <a:avLst/>
                          <a:gdLst>
                            <a:gd name="T0" fmla="*/ 537 w 537"/>
                            <a:gd name="T1" fmla="*/ 235 h 235"/>
                            <a:gd name="T2" fmla="*/ 265 w 537"/>
                            <a:gd name="T3" fmla="*/ 8 h 235"/>
                            <a:gd name="T4" fmla="*/ 38 w 537"/>
                            <a:gd name="T5" fmla="*/ 189 h 235"/>
                            <a:gd name="T6" fmla="*/ 38 w 537"/>
                            <a:gd name="T7" fmla="*/ 235 h 235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537"/>
                            <a:gd name="T13" fmla="*/ 0 h 235"/>
                            <a:gd name="T14" fmla="*/ 537 w 537"/>
                            <a:gd name="T15" fmla="*/ 235 h 235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537" h="235">
                              <a:moveTo>
                                <a:pt x="537" y="235"/>
                              </a:moveTo>
                              <a:cubicBezTo>
                                <a:pt x="442" y="125"/>
                                <a:pt x="348" y="16"/>
                                <a:pt x="265" y="8"/>
                              </a:cubicBezTo>
                              <a:cubicBezTo>
                                <a:pt x="182" y="0"/>
                                <a:pt x="76" y="151"/>
                                <a:pt x="38" y="189"/>
                              </a:cubicBezTo>
                              <a:cubicBezTo>
                                <a:pt x="0" y="227"/>
                                <a:pt x="38" y="227"/>
                                <a:pt x="38" y="235"/>
                              </a:cubicBezTo>
                            </a:path>
                          </a:pathLst>
                        </a:custGeom>
                        <a:noFill/>
                        <a:ln w="28575">
                          <a:solidFill>
                            <a:srgbClr val="000099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6402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34" y="1525"/>
                        <a:ext cx="499" cy="235"/>
                      </a:xfrm>
                      <a:custGeom>
                        <a:avLst/>
                        <a:gdLst>
                          <a:gd name="T0" fmla="*/ 537 w 537"/>
                          <a:gd name="T1" fmla="*/ 235 h 235"/>
                          <a:gd name="T2" fmla="*/ 265 w 537"/>
                          <a:gd name="T3" fmla="*/ 8 h 235"/>
                          <a:gd name="T4" fmla="*/ 38 w 537"/>
                          <a:gd name="T5" fmla="*/ 189 h 235"/>
                          <a:gd name="T6" fmla="*/ 38 w 537"/>
                          <a:gd name="T7" fmla="*/ 235 h 235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537"/>
                          <a:gd name="T13" fmla="*/ 0 h 235"/>
                          <a:gd name="T14" fmla="*/ 537 w 537"/>
                          <a:gd name="T15" fmla="*/ 235 h 235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537" h="235">
                            <a:moveTo>
                              <a:pt x="537" y="235"/>
                            </a:moveTo>
                            <a:cubicBezTo>
                              <a:pt x="442" y="125"/>
                              <a:pt x="348" y="16"/>
                              <a:pt x="265" y="8"/>
                            </a:cubicBezTo>
                            <a:cubicBezTo>
                              <a:pt x="182" y="0"/>
                              <a:pt x="76" y="151"/>
                              <a:pt x="38" y="189"/>
                            </a:cubicBezTo>
                            <a:cubicBezTo>
                              <a:pt x="0" y="227"/>
                              <a:pt x="38" y="227"/>
                              <a:pt x="38" y="235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6400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2880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6398" name="Freeform 20"/>
                  <p:cNvSpPr>
                    <a:spLocks/>
                  </p:cNvSpPr>
                  <p:nvPr/>
                </p:nvSpPr>
                <p:spPr bwMode="auto">
                  <a:xfrm>
                    <a:off x="2381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6396" name="Freeform 21"/>
                <p:cNvSpPr>
                  <a:spLocks/>
                </p:cNvSpPr>
                <p:nvPr/>
              </p:nvSpPr>
              <p:spPr bwMode="auto">
                <a:xfrm>
                  <a:off x="1882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6394" name="Freeform 22"/>
              <p:cNvSpPr>
                <a:spLocks/>
              </p:cNvSpPr>
              <p:nvPr/>
            </p:nvSpPr>
            <p:spPr bwMode="auto">
              <a:xfrm>
                <a:off x="1383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392" name="Freeform 23"/>
            <p:cNvSpPr>
              <a:spLocks/>
            </p:cNvSpPr>
            <p:nvPr/>
          </p:nvSpPr>
          <p:spPr bwMode="auto">
            <a:xfrm>
              <a:off x="884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8152" name="Picture 24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0.00717 C 0.00503 -0.00115 0.0033 -0.00948 -0.00278 -0.0185 C -0.00885 -0.02752 -0.02222 -0.04371 -0.03021 -0.04764 C -0.03819 -0.05157 -0.04497 -0.04625 -0.05069 -0.04209 C -0.05642 -0.03793 -0.05955 -0.02937 -0.06441 -0.0222 C -0.06927 -0.01503 -0.07448 0.00093 -0.07951 0.00162 C -0.08455 0.00231 -0.08976 -0.01179 -0.09462 -0.0185 C -0.09948 -0.02521 -0.10174 -0.03261 -0.10833 -0.03862 C -0.11493 -0.04463 -0.12708 -0.05781 -0.13438 -0.05504 C -0.14167 -0.05226 -0.14688 -0.03029 -0.15208 -0.0222 C -0.15729 -0.01411 -0.16302 -0.01133 -0.1658 -0.00578 C -0.16858 -0.00023 -0.16649 0.01087 -0.16858 0.01064 C -0.17066 0.01041 -0.17396 -1.85014E-6 -0.17813 -0.00763 C -0.18229 -0.01526 -0.18681 -0.02868 -0.19323 -0.03492 C -0.19965 -0.04116 -0.20972 -0.04648 -0.21649 -0.04579 C -0.22326 -0.0451 -0.22865 -0.03723 -0.23438 -0.03122 C -0.2401 -0.02521 -0.24705 -0.01688 -0.25069 -0.00925 C -0.25434 -0.00162 -0.25399 0.01064 -0.25625 0.01434 C -0.25851 0.01804 -0.26076 0.01943 -0.26441 0.01249 C -0.26806 0.00555 -0.27188 -0.01781 -0.27813 -0.02752 C -0.28438 -0.03723 -0.29392 -0.04209 -0.30139 -0.04579 C -0.30885 -0.04949 -0.31684 -0.05342 -0.32326 -0.04949 C -0.32969 -0.04556 -0.33629 -0.03006 -0.33976 -0.0222 C -0.34323 -0.01434 -0.34306 -0.00856 -0.34392 -0.00208 C -0.34479 0.0044 -0.34306 0.0192 -0.34531 0.01619 C -0.34757 0.01318 -0.35174 -0.00994 -0.35764 -0.02035 C -0.36354 -0.03076 -0.37483 -0.04163 -0.3809 -0.04579 C -0.38698 -0.04995 -0.38958 -0.04833 -0.39462 -0.04579 C -0.39965 -0.04325 -0.40642 -0.037 -0.41094 -0.03122 C -0.41545 -0.02544 -0.41875 -0.01757 -0.42205 -0.0111 C -0.42535 -0.00462 -0.42656 0.00833 -0.43021 0.00717 C -0.43385 0.00601 -0.4375 -0.01064 -0.44392 -0.0185 C -0.45035 -0.02636 -0.46198 -0.03631 -0.46858 -0.04047 C -0.47517 -0.04463 -0.47795 -0.04648 -0.48368 -0.04394 C -0.48941 -0.0414 -0.49774 -0.03353 -0.50278 -0.02567 C -0.50781 -0.01781 -0.51042 -0.00115 -0.51372 0.00347 C -0.51701 0.0081 -0.51823 0.00763 -0.52205 0.00162 C -0.52587 -0.00439 -0.5309 -0.0259 -0.53698 -0.03307 C -0.54306 -0.04024 -0.55174 -0.04186 -0.55903 -0.04209 C -0.56632 -0.04232 -0.57465 -0.0407 -0.5809 -0.03492 C -0.58715 -0.02914 -0.59219 -0.01526 -0.59601 -0.00763 C -0.59983 -1.85014E-6 -0.60069 0.0118 -0.60417 0.01064 C -0.60764 0.00948 -0.61111 -0.00578 -0.61649 -0.0148 C -0.62188 -0.02382 -0.62951 -0.03931 -0.63698 -0.04394 C -0.64444 -0.04856 -0.65504 -0.04625 -0.66163 -0.04209 C -0.66823 -0.03793 -0.67292 -0.02729 -0.67674 -0.0185 C -0.68056 -0.00971 -0.68212 0.00625 -0.68507 0.01064 C -0.68802 0.01503 -0.69045 0.01573 -0.69462 0.00879 C -0.69879 0.00185 -0.70399 -0.02151 -0.70972 -0.03122 C -0.71545 -0.04093 -0.72014 -0.04972 -0.72882 -0.04949 C -0.7375 -0.04926 -0.75382 -0.03885 -0.76163 -0.02937 C -0.76944 -0.01989 -0.7724 -0.00647 -0.77535 0.00717 " pathEditMode="relative" rAng="0" ptsTypes="aa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-2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4815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174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8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7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3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987675" y="2420938"/>
            <a:ext cx="5545138" cy="373062"/>
            <a:chOff x="1882" y="1525"/>
            <a:chExt cx="3493" cy="235"/>
          </a:xfrm>
        </p:grpSpPr>
        <p:grpSp>
          <p:nvGrpSpPr>
            <p:cNvPr id="17415" name="Group 8"/>
            <p:cNvGrpSpPr>
              <a:grpSpLocks/>
            </p:cNvGrpSpPr>
            <p:nvPr/>
          </p:nvGrpSpPr>
          <p:grpSpPr bwMode="auto">
            <a:xfrm>
              <a:off x="2381" y="1525"/>
              <a:ext cx="2994" cy="235"/>
              <a:chOff x="2381" y="1525"/>
              <a:chExt cx="2994" cy="235"/>
            </a:xfrm>
          </p:grpSpPr>
          <p:grpSp>
            <p:nvGrpSpPr>
              <p:cNvPr id="17417" name="Group 9"/>
              <p:cNvGrpSpPr>
                <a:grpSpLocks/>
              </p:cNvGrpSpPr>
              <p:nvPr/>
            </p:nvGrpSpPr>
            <p:grpSpPr bwMode="auto">
              <a:xfrm>
                <a:off x="2880" y="1525"/>
                <a:ext cx="2495" cy="235"/>
                <a:chOff x="2880" y="1525"/>
                <a:chExt cx="2495" cy="235"/>
              </a:xfrm>
            </p:grpSpPr>
            <p:grpSp>
              <p:nvGrpSpPr>
                <p:cNvPr id="17419" name="Group 10"/>
                <p:cNvGrpSpPr>
                  <a:grpSpLocks/>
                </p:cNvGrpSpPr>
                <p:nvPr/>
              </p:nvGrpSpPr>
              <p:grpSpPr bwMode="auto">
                <a:xfrm>
                  <a:off x="3334" y="1525"/>
                  <a:ext cx="2041" cy="235"/>
                  <a:chOff x="3334" y="1525"/>
                  <a:chExt cx="2041" cy="235"/>
                </a:xfrm>
              </p:grpSpPr>
              <p:grpSp>
                <p:nvGrpSpPr>
                  <p:cNvPr id="17421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3878" y="1525"/>
                    <a:ext cx="1497" cy="235"/>
                    <a:chOff x="3878" y="1525"/>
                    <a:chExt cx="1497" cy="235"/>
                  </a:xfrm>
                </p:grpSpPr>
                <p:grpSp>
                  <p:nvGrpSpPr>
                    <p:cNvPr id="17423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77" y="1525"/>
                      <a:ext cx="998" cy="235"/>
                      <a:chOff x="4377" y="1525"/>
                      <a:chExt cx="998" cy="235"/>
                    </a:xfrm>
                  </p:grpSpPr>
                  <p:sp>
                    <p:nvSpPr>
                      <p:cNvPr id="17425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76" y="1525"/>
                        <a:ext cx="499" cy="235"/>
                      </a:xfrm>
                      <a:custGeom>
                        <a:avLst/>
                        <a:gdLst>
                          <a:gd name="T0" fmla="*/ 537 w 537"/>
                          <a:gd name="T1" fmla="*/ 235 h 235"/>
                          <a:gd name="T2" fmla="*/ 265 w 537"/>
                          <a:gd name="T3" fmla="*/ 8 h 235"/>
                          <a:gd name="T4" fmla="*/ 38 w 537"/>
                          <a:gd name="T5" fmla="*/ 189 h 235"/>
                          <a:gd name="T6" fmla="*/ 38 w 537"/>
                          <a:gd name="T7" fmla="*/ 235 h 235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537"/>
                          <a:gd name="T13" fmla="*/ 0 h 235"/>
                          <a:gd name="T14" fmla="*/ 537 w 537"/>
                          <a:gd name="T15" fmla="*/ 235 h 235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537" h="235">
                            <a:moveTo>
                              <a:pt x="537" y="235"/>
                            </a:moveTo>
                            <a:cubicBezTo>
                              <a:pt x="442" y="125"/>
                              <a:pt x="348" y="16"/>
                              <a:pt x="265" y="8"/>
                            </a:cubicBezTo>
                            <a:cubicBezTo>
                              <a:pt x="182" y="0"/>
                              <a:pt x="76" y="151"/>
                              <a:pt x="38" y="189"/>
                            </a:cubicBezTo>
                            <a:cubicBezTo>
                              <a:pt x="0" y="227"/>
                              <a:pt x="38" y="227"/>
                              <a:pt x="38" y="235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7426" name="Freeform 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77" y="1525"/>
                        <a:ext cx="499" cy="227"/>
                      </a:xfrm>
                      <a:custGeom>
                        <a:avLst/>
                        <a:gdLst>
                          <a:gd name="T0" fmla="*/ 499 w 499"/>
                          <a:gd name="T1" fmla="*/ 227 h 227"/>
                          <a:gd name="T2" fmla="*/ 272 w 499"/>
                          <a:gd name="T3" fmla="*/ 0 h 227"/>
                          <a:gd name="T4" fmla="*/ 0 w 499"/>
                          <a:gd name="T5" fmla="*/ 227 h 227"/>
                          <a:gd name="T6" fmla="*/ 0 60000 65536"/>
                          <a:gd name="T7" fmla="*/ 0 60000 65536"/>
                          <a:gd name="T8" fmla="*/ 0 60000 65536"/>
                          <a:gd name="T9" fmla="*/ 0 w 499"/>
                          <a:gd name="T10" fmla="*/ 0 h 227"/>
                          <a:gd name="T11" fmla="*/ 499 w 499"/>
                          <a:gd name="T12" fmla="*/ 227 h 227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499" h="227">
                            <a:moveTo>
                              <a:pt x="499" y="227"/>
                            </a:moveTo>
                            <a:cubicBezTo>
                              <a:pt x="427" y="113"/>
                              <a:pt x="355" y="0"/>
                              <a:pt x="272" y="0"/>
                            </a:cubicBezTo>
                            <a:cubicBezTo>
                              <a:pt x="189" y="0"/>
                              <a:pt x="45" y="189"/>
                              <a:pt x="0" y="227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7424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3878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7422" name="Freeform 16"/>
                  <p:cNvSpPr>
                    <a:spLocks/>
                  </p:cNvSpPr>
                  <p:nvPr/>
                </p:nvSpPr>
                <p:spPr bwMode="auto">
                  <a:xfrm>
                    <a:off x="3334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7420" name="Freeform 17"/>
                <p:cNvSpPr>
                  <a:spLocks/>
                </p:cNvSpPr>
                <p:nvPr/>
              </p:nvSpPr>
              <p:spPr bwMode="auto">
                <a:xfrm>
                  <a:off x="2880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7418" name="Freeform 18"/>
              <p:cNvSpPr>
                <a:spLocks/>
              </p:cNvSpPr>
              <p:nvPr/>
            </p:nvSpPr>
            <p:spPr bwMode="auto">
              <a:xfrm>
                <a:off x="2381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416" name="Freeform 19"/>
            <p:cNvSpPr>
              <a:spLocks/>
            </p:cNvSpPr>
            <p:nvPr/>
          </p:nvSpPr>
          <p:spPr bwMode="auto">
            <a:xfrm>
              <a:off x="1882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6100" name="Picture 20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6161E-6 C -0.00121 -0.00648 -0.00243 -0.01272 -0.00538 -0.01827 C -0.00833 -0.02382 -0.01319 -0.02798 -0.01771 -0.03284 C -0.02222 -0.0377 -0.0276 -0.0444 -0.03281 -0.04741 C -0.03802 -0.05042 -0.04357 -0.05296 -0.0493 -0.05111 C -0.05503 -0.04926 -0.06319 -0.0414 -0.06701 -0.03654 C -0.07083 -0.03168 -0.07031 -0.02752 -0.07257 -0.02197 C -0.07482 -0.01642 -0.07847 -0.00879 -0.08073 -0.0037 C -0.08298 0.00139 -0.08455 0.01087 -0.08628 0.00902 C -0.08802 0.00717 -0.08871 -0.00671 -0.09166 -0.01457 C -0.09462 -0.02243 -0.09913 -0.03191 -0.10399 -0.03839 C -0.10885 -0.04487 -0.11441 -0.05157 -0.12048 -0.05296 C -0.12656 -0.05435 -0.13559 -0.05134 -0.14097 -0.04741 C -0.14635 -0.04348 -0.14843 -0.03538 -0.1533 -0.02937 C -0.15816 -0.02336 -0.16597 -0.01688 -0.16979 -0.0111 C -0.17361 -0.00532 -0.17343 0.00856 -0.17656 0.00532 C -0.17968 0.00208 -0.18403 -0.02128 -0.18906 -0.03099 C -0.19409 -0.0407 -0.2 -0.04972 -0.20677 -0.05296 C -0.21354 -0.0562 -0.22291 -0.05689 -0.23003 -0.05111 C -0.23732 -0.04533 -0.24479 -0.02798 -0.2493 -0.01827 C -0.25382 -0.00856 -0.25382 0.00416 -0.25746 0.00717 C -0.26111 0.01018 -0.26771 0.00578 -0.27118 1.46161E-6 C -0.27465 -0.00578 -0.27378 -0.01896 -0.27795 -0.02752 C -0.28212 -0.03608 -0.28784 -0.04718 -0.29583 -0.05111 C -0.30382 -0.05504 -0.31927 -0.05504 -0.32604 -0.05111 C -0.33281 -0.04718 -0.33316 -0.03654 -0.33698 -0.02752 C -0.3408 -0.0185 -0.34635 0.00069 -0.3493 0.00347 C -0.35225 0.00624 -0.35156 -0.00393 -0.35468 -0.0111 C -0.35781 -0.01827 -0.36232 -0.0333 -0.3684 -0.04024 C -0.37448 -0.04718 -0.38455 -0.05319 -0.39166 -0.05296 C -0.39878 -0.05273 -0.40521 -0.0451 -0.41093 -0.03839 C -0.41666 -0.03168 -0.42239 -0.01989 -0.42604 -0.01295 C -0.42968 -0.00601 -0.43038 0.0037 -0.43281 0.00347 C -0.43524 0.00324 -0.43663 -0.00694 -0.44097 -0.01457 C -0.44531 -0.0222 -0.45295 -0.03561 -0.45885 -0.04209 C -0.46475 -0.04857 -0.46979 -0.05296 -0.47656 -0.05296 C -0.48333 -0.05296 -0.49409 -0.04787 -0.5 -0.04209 C -0.5059 -0.03631 -0.50989 -0.02567 -0.51232 -0.01827 C -0.51475 -0.01087 -0.50989 0.00601 -0.51493 0.00185 C -0.51996 -0.00231 -0.53368 -0.03423 -0.54236 -0.04394 C -0.55104 -0.05365 -0.56059 -0.0562 -0.56701 -0.05666 C -0.57343 -0.05712 -0.57725 -0.05203 -0.58073 -0.04741 C -0.5842 -0.04278 -0.5835 -0.03723 -0.58767 -0.02937 C -0.59184 -0.02151 -0.60243 -0.00486 -0.60538 1.46161E-6 " pathEditMode="relative" ptsTypes="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1844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8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5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5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72000" y="2420938"/>
            <a:ext cx="3960813" cy="373062"/>
            <a:chOff x="2880" y="1525"/>
            <a:chExt cx="2495" cy="235"/>
          </a:xfrm>
        </p:grpSpPr>
        <p:grpSp>
          <p:nvGrpSpPr>
            <p:cNvPr id="18439" name="Group 8"/>
            <p:cNvGrpSpPr>
              <a:grpSpLocks/>
            </p:cNvGrpSpPr>
            <p:nvPr/>
          </p:nvGrpSpPr>
          <p:grpSpPr bwMode="auto">
            <a:xfrm>
              <a:off x="3334" y="1525"/>
              <a:ext cx="2041" cy="235"/>
              <a:chOff x="3334" y="1525"/>
              <a:chExt cx="2041" cy="235"/>
            </a:xfrm>
          </p:grpSpPr>
          <p:grpSp>
            <p:nvGrpSpPr>
              <p:cNvPr id="18441" name="Group 9"/>
              <p:cNvGrpSpPr>
                <a:grpSpLocks/>
              </p:cNvGrpSpPr>
              <p:nvPr/>
            </p:nvGrpSpPr>
            <p:grpSpPr bwMode="auto">
              <a:xfrm>
                <a:off x="3878" y="1525"/>
                <a:ext cx="1497" cy="235"/>
                <a:chOff x="3878" y="1525"/>
                <a:chExt cx="1497" cy="235"/>
              </a:xfrm>
            </p:grpSpPr>
            <p:grpSp>
              <p:nvGrpSpPr>
                <p:cNvPr id="18443" name="Group 10"/>
                <p:cNvGrpSpPr>
                  <a:grpSpLocks/>
                </p:cNvGrpSpPr>
                <p:nvPr/>
              </p:nvGrpSpPr>
              <p:grpSpPr bwMode="auto">
                <a:xfrm>
                  <a:off x="4377" y="1525"/>
                  <a:ext cx="998" cy="235"/>
                  <a:chOff x="4377" y="1525"/>
                  <a:chExt cx="998" cy="235"/>
                </a:xfrm>
              </p:grpSpPr>
              <p:sp>
                <p:nvSpPr>
                  <p:cNvPr id="18445" name="Freeform 11"/>
                  <p:cNvSpPr>
                    <a:spLocks/>
                  </p:cNvSpPr>
                  <p:nvPr/>
                </p:nvSpPr>
                <p:spPr bwMode="auto">
                  <a:xfrm>
                    <a:off x="4876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446" name="Freeform 12"/>
                  <p:cNvSpPr>
                    <a:spLocks/>
                  </p:cNvSpPr>
                  <p:nvPr/>
                </p:nvSpPr>
                <p:spPr bwMode="auto">
                  <a:xfrm>
                    <a:off x="4377" y="1525"/>
                    <a:ext cx="499" cy="227"/>
                  </a:xfrm>
                  <a:custGeom>
                    <a:avLst/>
                    <a:gdLst>
                      <a:gd name="T0" fmla="*/ 499 w 499"/>
                      <a:gd name="T1" fmla="*/ 227 h 227"/>
                      <a:gd name="T2" fmla="*/ 272 w 499"/>
                      <a:gd name="T3" fmla="*/ 0 h 227"/>
                      <a:gd name="T4" fmla="*/ 0 w 499"/>
                      <a:gd name="T5" fmla="*/ 227 h 227"/>
                      <a:gd name="T6" fmla="*/ 0 60000 65536"/>
                      <a:gd name="T7" fmla="*/ 0 60000 65536"/>
                      <a:gd name="T8" fmla="*/ 0 60000 65536"/>
                      <a:gd name="T9" fmla="*/ 0 w 499"/>
                      <a:gd name="T10" fmla="*/ 0 h 227"/>
                      <a:gd name="T11" fmla="*/ 499 w 499"/>
                      <a:gd name="T12" fmla="*/ 227 h 22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99" h="227">
                        <a:moveTo>
                          <a:pt x="499" y="227"/>
                        </a:moveTo>
                        <a:cubicBezTo>
                          <a:pt x="427" y="113"/>
                          <a:pt x="355" y="0"/>
                          <a:pt x="272" y="0"/>
                        </a:cubicBezTo>
                        <a:cubicBezTo>
                          <a:pt x="189" y="0"/>
                          <a:pt x="45" y="189"/>
                          <a:pt x="0" y="22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444" name="Freeform 13"/>
                <p:cNvSpPr>
                  <a:spLocks/>
                </p:cNvSpPr>
                <p:nvPr/>
              </p:nvSpPr>
              <p:spPr bwMode="auto">
                <a:xfrm>
                  <a:off x="3878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8442" name="Freeform 14"/>
              <p:cNvSpPr>
                <a:spLocks/>
              </p:cNvSpPr>
              <p:nvPr/>
            </p:nvSpPr>
            <p:spPr bwMode="auto">
              <a:xfrm>
                <a:off x="3334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8440" name="Freeform 15"/>
            <p:cNvSpPr>
              <a:spLocks/>
            </p:cNvSpPr>
            <p:nvPr/>
          </p:nvSpPr>
          <p:spPr bwMode="auto">
            <a:xfrm>
              <a:off x="2880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4048" name="Picture 16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6161E-6 C -0.00555 -0.01364 -0.01093 -0.02706 -0.0177 -0.03469 C -0.02448 -0.04232 -0.03316 -0.0451 -0.04097 -0.04579 C -0.04878 -0.04648 -0.05798 -0.04487 -0.06423 -0.03839 C -0.07048 -0.03191 -0.0743 -0.01503 -0.07795 -0.0074 C -0.08159 0.00023 -0.08211 0.01295 -0.08628 0.00717 C -0.09045 0.00139 -0.09722 -0.03168 -0.1026 -0.04209 C -0.10798 -0.0525 -0.11093 -0.0555 -0.11909 -0.05481 C -0.12725 -0.05412 -0.14444 -0.04602 -0.15191 -0.03839 C -0.15937 -0.03076 -0.16076 -0.01642 -0.16423 -0.00925 C -0.1677 -0.00208 -0.16892 0.00856 -0.17257 0.00532 C -0.17621 0.00208 -0.18159 -0.01989 -0.18628 -0.02937 C -0.19097 -0.03885 -0.19652 -0.04741 -0.20121 -0.05111 C -0.2059 -0.05481 -0.2092 -0.05319 -0.21493 -0.05111 C -0.22066 -0.04903 -0.23003 -0.0444 -0.23559 -0.03839 C -0.24114 -0.03238 -0.24409 -0.02243 -0.24791 -0.01457 C -0.25173 -0.00671 -0.25451 0.00809 -0.25885 0.00902 C -0.26319 0.00994 -0.27048 -0.00254 -0.27395 -0.00925 C -0.27743 -0.01596 -0.27482 -0.02428 -0.27934 -0.03099 C -0.28385 -0.0377 -0.29305 -0.04741 -0.30121 -0.04926 C -0.30937 -0.05111 -0.32152 -0.04833 -0.32864 -0.04209 C -0.33576 -0.03585 -0.34027 -0.01896 -0.34375 -0.0111 C -0.34722 -0.00324 -0.34652 0.00902 -0.3493 0.00532 C -0.35208 0.00162 -0.3559 -0.02405 -0.36024 -0.03284 C -0.36458 -0.04163 -0.36909 -0.0444 -0.37517 -0.04741 C -0.38125 -0.05042 -0.39079 -0.05319 -0.39722 -0.05111 C -0.40364 -0.04903 -0.40885 -0.04348 -0.41354 -0.03469 C -0.41823 -0.0259 -0.42204 -0.01203 -0.42586 0.00185 " pathEditMode="relative" ptsTypes="aaaaaaaaaaaaaaaaaaaaaaaaaaaA">
                                      <p:cBhvr>
                                        <p:cTn id="10" dur="2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1947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8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8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2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195513" y="2420938"/>
            <a:ext cx="6337300" cy="373062"/>
            <a:chOff x="1383" y="1525"/>
            <a:chExt cx="3992" cy="235"/>
          </a:xfrm>
        </p:grpSpPr>
        <p:grpSp>
          <p:nvGrpSpPr>
            <p:cNvPr id="19463" name="Group 8"/>
            <p:cNvGrpSpPr>
              <a:grpSpLocks/>
            </p:cNvGrpSpPr>
            <p:nvPr/>
          </p:nvGrpSpPr>
          <p:grpSpPr bwMode="auto">
            <a:xfrm>
              <a:off x="1882" y="1525"/>
              <a:ext cx="3493" cy="235"/>
              <a:chOff x="1882" y="1525"/>
              <a:chExt cx="3493" cy="235"/>
            </a:xfrm>
          </p:grpSpPr>
          <p:grpSp>
            <p:nvGrpSpPr>
              <p:cNvPr id="19465" name="Group 9"/>
              <p:cNvGrpSpPr>
                <a:grpSpLocks/>
              </p:cNvGrpSpPr>
              <p:nvPr/>
            </p:nvGrpSpPr>
            <p:grpSpPr bwMode="auto">
              <a:xfrm>
                <a:off x="2381" y="1525"/>
                <a:ext cx="2994" cy="235"/>
                <a:chOff x="2381" y="1525"/>
                <a:chExt cx="2994" cy="235"/>
              </a:xfrm>
            </p:grpSpPr>
            <p:grpSp>
              <p:nvGrpSpPr>
                <p:cNvPr id="19467" name="Group 10"/>
                <p:cNvGrpSpPr>
                  <a:grpSpLocks/>
                </p:cNvGrpSpPr>
                <p:nvPr/>
              </p:nvGrpSpPr>
              <p:grpSpPr bwMode="auto">
                <a:xfrm>
                  <a:off x="2880" y="1525"/>
                  <a:ext cx="2495" cy="235"/>
                  <a:chOff x="2880" y="1525"/>
                  <a:chExt cx="2495" cy="235"/>
                </a:xfrm>
              </p:grpSpPr>
              <p:grpSp>
                <p:nvGrpSpPr>
                  <p:cNvPr id="19469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3334" y="1525"/>
                    <a:ext cx="2041" cy="235"/>
                    <a:chOff x="3334" y="1525"/>
                    <a:chExt cx="2041" cy="235"/>
                  </a:xfrm>
                </p:grpSpPr>
                <p:grpSp>
                  <p:nvGrpSpPr>
                    <p:cNvPr id="19471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78" y="1525"/>
                      <a:ext cx="1497" cy="235"/>
                      <a:chOff x="3878" y="1525"/>
                      <a:chExt cx="1497" cy="235"/>
                    </a:xfrm>
                  </p:grpSpPr>
                  <p:grpSp>
                    <p:nvGrpSpPr>
                      <p:cNvPr id="19473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77" y="1525"/>
                        <a:ext cx="998" cy="235"/>
                        <a:chOff x="4377" y="1525"/>
                        <a:chExt cx="998" cy="235"/>
                      </a:xfrm>
                    </p:grpSpPr>
                    <p:sp>
                      <p:nvSpPr>
                        <p:cNvPr id="19475" name="Freeform 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76" y="1525"/>
                          <a:ext cx="499" cy="235"/>
                        </a:xfrm>
                        <a:custGeom>
                          <a:avLst/>
                          <a:gdLst>
                            <a:gd name="T0" fmla="*/ 537 w 537"/>
                            <a:gd name="T1" fmla="*/ 235 h 235"/>
                            <a:gd name="T2" fmla="*/ 265 w 537"/>
                            <a:gd name="T3" fmla="*/ 8 h 235"/>
                            <a:gd name="T4" fmla="*/ 38 w 537"/>
                            <a:gd name="T5" fmla="*/ 189 h 235"/>
                            <a:gd name="T6" fmla="*/ 38 w 537"/>
                            <a:gd name="T7" fmla="*/ 235 h 235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537"/>
                            <a:gd name="T13" fmla="*/ 0 h 235"/>
                            <a:gd name="T14" fmla="*/ 537 w 537"/>
                            <a:gd name="T15" fmla="*/ 235 h 235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537" h="235">
                              <a:moveTo>
                                <a:pt x="537" y="235"/>
                              </a:moveTo>
                              <a:cubicBezTo>
                                <a:pt x="442" y="125"/>
                                <a:pt x="348" y="16"/>
                                <a:pt x="265" y="8"/>
                              </a:cubicBezTo>
                              <a:cubicBezTo>
                                <a:pt x="182" y="0"/>
                                <a:pt x="76" y="151"/>
                                <a:pt x="38" y="189"/>
                              </a:cubicBezTo>
                              <a:cubicBezTo>
                                <a:pt x="0" y="227"/>
                                <a:pt x="38" y="227"/>
                                <a:pt x="38" y="235"/>
                              </a:cubicBezTo>
                            </a:path>
                          </a:pathLst>
                        </a:custGeom>
                        <a:noFill/>
                        <a:ln w="28575">
                          <a:solidFill>
                            <a:srgbClr val="000099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9476" name="Freeform 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77" y="1525"/>
                          <a:ext cx="499" cy="227"/>
                        </a:xfrm>
                        <a:custGeom>
                          <a:avLst/>
                          <a:gdLst>
                            <a:gd name="T0" fmla="*/ 499 w 499"/>
                            <a:gd name="T1" fmla="*/ 227 h 227"/>
                            <a:gd name="T2" fmla="*/ 272 w 499"/>
                            <a:gd name="T3" fmla="*/ 0 h 227"/>
                            <a:gd name="T4" fmla="*/ 0 w 499"/>
                            <a:gd name="T5" fmla="*/ 227 h 227"/>
                            <a:gd name="T6" fmla="*/ 0 60000 65536"/>
                            <a:gd name="T7" fmla="*/ 0 60000 65536"/>
                            <a:gd name="T8" fmla="*/ 0 60000 65536"/>
                            <a:gd name="T9" fmla="*/ 0 w 499"/>
                            <a:gd name="T10" fmla="*/ 0 h 227"/>
                            <a:gd name="T11" fmla="*/ 499 w 499"/>
                            <a:gd name="T12" fmla="*/ 227 h 227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499" h="227">
                              <a:moveTo>
                                <a:pt x="499" y="227"/>
                              </a:moveTo>
                              <a:cubicBezTo>
                                <a:pt x="427" y="113"/>
                                <a:pt x="355" y="0"/>
                                <a:pt x="272" y="0"/>
                              </a:cubicBezTo>
                              <a:cubicBezTo>
                                <a:pt x="189" y="0"/>
                                <a:pt x="45" y="189"/>
                                <a:pt x="0" y="227"/>
                              </a:cubicBezTo>
                            </a:path>
                          </a:pathLst>
                        </a:custGeom>
                        <a:noFill/>
                        <a:ln w="28575">
                          <a:solidFill>
                            <a:srgbClr val="000099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9474" name="Freeform 1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78" y="1525"/>
                        <a:ext cx="499" cy="235"/>
                      </a:xfrm>
                      <a:custGeom>
                        <a:avLst/>
                        <a:gdLst>
                          <a:gd name="T0" fmla="*/ 537 w 537"/>
                          <a:gd name="T1" fmla="*/ 235 h 235"/>
                          <a:gd name="T2" fmla="*/ 265 w 537"/>
                          <a:gd name="T3" fmla="*/ 8 h 235"/>
                          <a:gd name="T4" fmla="*/ 38 w 537"/>
                          <a:gd name="T5" fmla="*/ 189 h 235"/>
                          <a:gd name="T6" fmla="*/ 38 w 537"/>
                          <a:gd name="T7" fmla="*/ 235 h 235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537"/>
                          <a:gd name="T13" fmla="*/ 0 h 235"/>
                          <a:gd name="T14" fmla="*/ 537 w 537"/>
                          <a:gd name="T15" fmla="*/ 235 h 235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537" h="235">
                            <a:moveTo>
                              <a:pt x="537" y="235"/>
                            </a:moveTo>
                            <a:cubicBezTo>
                              <a:pt x="442" y="125"/>
                              <a:pt x="348" y="16"/>
                              <a:pt x="265" y="8"/>
                            </a:cubicBezTo>
                            <a:cubicBezTo>
                              <a:pt x="182" y="0"/>
                              <a:pt x="76" y="151"/>
                              <a:pt x="38" y="189"/>
                            </a:cubicBezTo>
                            <a:cubicBezTo>
                              <a:pt x="0" y="227"/>
                              <a:pt x="38" y="227"/>
                              <a:pt x="38" y="235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9472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3334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9470" name="Freeform 18"/>
                  <p:cNvSpPr>
                    <a:spLocks/>
                  </p:cNvSpPr>
                  <p:nvPr/>
                </p:nvSpPr>
                <p:spPr bwMode="auto">
                  <a:xfrm>
                    <a:off x="2880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9468" name="Freeform 19"/>
                <p:cNvSpPr>
                  <a:spLocks/>
                </p:cNvSpPr>
                <p:nvPr/>
              </p:nvSpPr>
              <p:spPr bwMode="auto">
                <a:xfrm>
                  <a:off x="2381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9466" name="Freeform 20"/>
              <p:cNvSpPr>
                <a:spLocks/>
              </p:cNvSpPr>
              <p:nvPr/>
            </p:nvSpPr>
            <p:spPr bwMode="auto">
              <a:xfrm>
                <a:off x="1882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464" name="Freeform 21"/>
            <p:cNvSpPr>
              <a:spLocks/>
            </p:cNvSpPr>
            <p:nvPr/>
          </p:nvSpPr>
          <p:spPr bwMode="auto">
            <a:xfrm>
              <a:off x="1383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7126" name="Picture 22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6161E-6 C -0.0026 -0.00879 -0.00521 -0.01734 -0.00955 -0.02382 C -0.01389 -0.0303 -0.02014 -0.03446 -0.02604 -0.03839 C -0.03194 -0.04232 -0.03854 -0.04718 -0.04514 -0.04741 C -0.05173 -0.04764 -0.06042 -0.0444 -0.06562 -0.04024 C -0.07083 -0.03608 -0.07378 -0.02845 -0.07673 -0.02197 C -0.07969 -0.01549 -0.08142 -0.00694 -0.08351 -0.00185 C -0.08559 0.00324 -0.08628 0.01295 -0.08906 0.00902 C -0.09184 0.00509 -0.09548 -0.01573 -0.1 -0.02567 C -0.10451 -0.03561 -0.11094 -0.04695 -0.11632 -0.05111 C -0.1217 -0.05527 -0.12691 -0.05342 -0.13281 -0.05111 C -0.13871 -0.0488 -0.14757 -0.04209 -0.15208 -0.03654 C -0.1566 -0.03099 -0.15607 -0.02405 -0.16024 -0.01827 C -0.16441 -0.01249 -0.17153 1.46161E-6 -0.17673 -0.00185 C -0.18194 -0.0037 -0.18646 -0.02081 -0.19167 -0.02937 C -0.19687 -0.03793 -0.20173 -0.04995 -0.20816 -0.05296 C -0.21458 -0.05597 -0.22448 -0.05203 -0.23003 -0.04741 C -0.23559 -0.04278 -0.23698 -0.03238 -0.24114 -0.02567 C -0.24531 -0.01896 -0.25087 -0.01318 -0.25469 -0.0074 C -0.25851 -0.00162 -0.26024 0.01018 -0.26441 0.00902 C -0.26875 0.00786 -0.27378 -0.00555 -0.28073 -0.01457 C -0.28785 -0.02359 -0.29982 -0.04001 -0.30677 -0.04579 C -0.31389 -0.05157 -0.31788 -0.05296 -0.32326 -0.04926 C -0.32882 -0.04556 -0.33611 -0.03284 -0.33976 -0.02382 C -0.3434 -0.0148 -0.34236 0.00231 -0.34514 0.00532 C -0.34792 0.00833 -0.35243 0.00023 -0.35607 -0.00555 C -0.35972 -0.01133 -0.3618 -0.0222 -0.36701 -0.02937 C -0.37222 -0.03654 -0.37917 -0.04926 -0.38767 -0.04926 C -0.39618 -0.04926 -0.40955 -0.03816 -0.41771 -0.02937 C -0.42587 -0.02058 -0.43177 0.00254 -0.43698 0.00347 C -0.44219 0.00439 -0.44219 -0.0148 -0.4493 -0.02382 C -0.45642 -0.03284 -0.47031 -0.05042 -0.47934 -0.05111 C -0.48837 -0.0518 -0.49653 -0.03723 -0.50399 -0.02752 C -0.51146 -0.01781 -0.51979 0.00624 -0.52465 0.00717 C -0.52951 0.00809 -0.5276 -0.01318 -0.53281 -0.02197 C -0.53802 -0.03076 -0.54913 -0.04186 -0.55607 -0.04579 C -0.56302 -0.04972 -0.56753 -0.04972 -0.57396 -0.04579 C -0.58038 -0.04186 -0.58871 -0.0296 -0.59444 -0.02197 C -0.60017 -0.01434 -0.6026 0.00116 -0.60816 1.46161E-6 C -0.61371 -0.00116 -0.62031 -0.02035 -0.62743 -0.02937 C -0.63455 -0.03839 -0.64184 -0.05435 -0.65069 -0.05481 C -0.65955 -0.05527 -0.67361 -0.04255 -0.68073 -0.03284 C -0.68785 -0.02313 -0.69045 -0.00994 -0.69305 0.00347 " pathEditMode="relative" ptsTypes="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20493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4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4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6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292725" y="2420938"/>
            <a:ext cx="3240088" cy="373062"/>
            <a:chOff x="3334" y="1525"/>
            <a:chExt cx="2041" cy="235"/>
          </a:xfrm>
        </p:grpSpPr>
        <p:grpSp>
          <p:nvGrpSpPr>
            <p:cNvPr id="20487" name="Group 8"/>
            <p:cNvGrpSpPr>
              <a:grpSpLocks/>
            </p:cNvGrpSpPr>
            <p:nvPr/>
          </p:nvGrpSpPr>
          <p:grpSpPr bwMode="auto">
            <a:xfrm>
              <a:off x="3878" y="1525"/>
              <a:ext cx="1497" cy="235"/>
              <a:chOff x="3878" y="1525"/>
              <a:chExt cx="1497" cy="235"/>
            </a:xfrm>
          </p:grpSpPr>
          <p:grpSp>
            <p:nvGrpSpPr>
              <p:cNvPr id="20489" name="Group 9"/>
              <p:cNvGrpSpPr>
                <a:grpSpLocks/>
              </p:cNvGrpSpPr>
              <p:nvPr/>
            </p:nvGrpSpPr>
            <p:grpSpPr bwMode="auto">
              <a:xfrm>
                <a:off x="4377" y="1525"/>
                <a:ext cx="998" cy="235"/>
                <a:chOff x="4377" y="1525"/>
                <a:chExt cx="998" cy="235"/>
              </a:xfrm>
            </p:grpSpPr>
            <p:sp>
              <p:nvSpPr>
                <p:cNvPr id="20491" name="Freeform 10"/>
                <p:cNvSpPr>
                  <a:spLocks/>
                </p:cNvSpPr>
                <p:nvPr/>
              </p:nvSpPr>
              <p:spPr bwMode="auto">
                <a:xfrm>
                  <a:off x="4876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492" name="Freeform 11"/>
                <p:cNvSpPr>
                  <a:spLocks/>
                </p:cNvSpPr>
                <p:nvPr/>
              </p:nvSpPr>
              <p:spPr bwMode="auto">
                <a:xfrm>
                  <a:off x="4377" y="1525"/>
                  <a:ext cx="499" cy="227"/>
                </a:xfrm>
                <a:custGeom>
                  <a:avLst/>
                  <a:gdLst>
                    <a:gd name="T0" fmla="*/ 499 w 499"/>
                    <a:gd name="T1" fmla="*/ 227 h 227"/>
                    <a:gd name="T2" fmla="*/ 272 w 499"/>
                    <a:gd name="T3" fmla="*/ 0 h 227"/>
                    <a:gd name="T4" fmla="*/ 0 w 499"/>
                    <a:gd name="T5" fmla="*/ 227 h 227"/>
                    <a:gd name="T6" fmla="*/ 0 60000 65536"/>
                    <a:gd name="T7" fmla="*/ 0 60000 65536"/>
                    <a:gd name="T8" fmla="*/ 0 60000 65536"/>
                    <a:gd name="T9" fmla="*/ 0 w 499"/>
                    <a:gd name="T10" fmla="*/ 0 h 227"/>
                    <a:gd name="T11" fmla="*/ 499 w 499"/>
                    <a:gd name="T12" fmla="*/ 227 h 22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99" h="227">
                      <a:moveTo>
                        <a:pt x="499" y="227"/>
                      </a:moveTo>
                      <a:cubicBezTo>
                        <a:pt x="427" y="113"/>
                        <a:pt x="355" y="0"/>
                        <a:pt x="272" y="0"/>
                      </a:cubicBezTo>
                      <a:cubicBezTo>
                        <a:pt x="189" y="0"/>
                        <a:pt x="45" y="189"/>
                        <a:pt x="0" y="227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0490" name="Freeform 12"/>
              <p:cNvSpPr>
                <a:spLocks/>
              </p:cNvSpPr>
              <p:nvPr/>
            </p:nvSpPr>
            <p:spPr bwMode="auto">
              <a:xfrm>
                <a:off x="3878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488" name="Freeform 13"/>
            <p:cNvSpPr>
              <a:spLocks/>
            </p:cNvSpPr>
            <p:nvPr/>
          </p:nvSpPr>
          <p:spPr bwMode="auto">
            <a:xfrm>
              <a:off x="3334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3022" name="Picture 14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60037E-6 C -0.00156 -0.00833 -0.00312 -0.01642 -0.00677 -0.02382 C -0.01041 -0.03122 -0.0158 -0.03978 -0.02187 -0.04394 C -0.02795 -0.0481 -0.03837 -0.05018 -0.04375 -0.04926 C -0.04913 -0.04833 -0.04982 -0.04348 -0.05468 -0.03839 C -0.05955 -0.0333 -0.06701 -0.02521 -0.07257 -0.01827 C -0.07812 -0.01133 -0.08385 0.00439 -0.08767 0.0037 C -0.09149 0.00301 -0.09166 -0.01388 -0.09583 -0.02197 C -0.1 -0.03006 -0.10694 -0.0414 -0.11232 -0.04556 C -0.11771 -0.04972 -0.12361 -0.04833 -0.12864 -0.04741 C -0.13368 -0.04648 -0.1375 -0.04417 -0.14236 -0.04024 C -0.14722 -0.03631 -0.15295 -0.0296 -0.15746 -0.02382 C -0.16198 -0.01804 -0.16718 -0.01041 -0.16979 -0.00555 C -0.17239 -0.00069 -0.17031 0.00601 -0.17257 0.00532 C -0.17482 0.00463 -0.18038 -0.00324 -0.1835 -0.00925 C -0.18663 -0.01526 -0.18732 -0.02382 -0.19166 -0.03099 C -0.196 -0.03816 -0.20399 -0.05018 -0.20955 -0.05296 C -0.2151 -0.05574 -0.22048 -0.05088 -0.22465 -0.04741 C -0.22882 -0.04394 -0.22899 -0.03793 -0.2342 -0.03284 C -0.23941 -0.02775 -0.25243 -0.02243 -0.25607 -0.01642 C -0.25972 -0.01041 -0.25451 -0.00023 -0.25607 0.0037 C -0.25764 0.00763 -0.26267 0.01041 -0.26562 0.00717 C -0.26857 0.00393 -0.26979 -0.00786 -0.27396 -0.01642 C -0.27812 -0.02498 -0.28368 -0.03816 -0.29028 -0.04394 C -0.29687 -0.04972 -0.30816 -0.05134 -0.31371 -0.05111 C -0.31927 -0.05088 -0.31892 -0.04672 -0.32326 -0.04209 C -0.3276 -0.03747 -0.33593 -0.03122 -0.33958 -0.02382 C -0.34323 -0.01642 -0.34427 -0.00277 -0.34514 0.00185 " pathEditMode="relative" ptsTypes="aaaaaaaaaaaaaaaaaaaaaaaaaaaA">
                                      <p:cBhvr>
                                        <p:cTn id="10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3079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0" name="Rectangle 11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5" name="Text Box 14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1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9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7740650" y="2420938"/>
            <a:ext cx="792163" cy="373062"/>
          </a:xfrm>
          <a:custGeom>
            <a:avLst/>
            <a:gdLst>
              <a:gd name="T0" fmla="*/ 537 w 537"/>
              <a:gd name="T1" fmla="*/ 235 h 235"/>
              <a:gd name="T2" fmla="*/ 265 w 537"/>
              <a:gd name="T3" fmla="*/ 8 h 235"/>
              <a:gd name="T4" fmla="*/ 38 w 537"/>
              <a:gd name="T5" fmla="*/ 189 h 235"/>
              <a:gd name="T6" fmla="*/ 38 w 537"/>
              <a:gd name="T7" fmla="*/ 235 h 235"/>
              <a:gd name="T8" fmla="*/ 0 60000 65536"/>
              <a:gd name="T9" fmla="*/ 0 60000 65536"/>
              <a:gd name="T10" fmla="*/ 0 60000 65536"/>
              <a:gd name="T11" fmla="*/ 0 60000 65536"/>
              <a:gd name="T12" fmla="*/ 0 w 537"/>
              <a:gd name="T13" fmla="*/ 0 h 235"/>
              <a:gd name="T14" fmla="*/ 537 w 537"/>
              <a:gd name="T15" fmla="*/ 235 h 2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7" h="235">
                <a:moveTo>
                  <a:pt x="537" y="235"/>
                </a:moveTo>
                <a:cubicBezTo>
                  <a:pt x="442" y="125"/>
                  <a:pt x="348" y="16"/>
                  <a:pt x="265" y="8"/>
                </a:cubicBezTo>
                <a:cubicBezTo>
                  <a:pt x="182" y="0"/>
                  <a:pt x="76" y="151"/>
                  <a:pt x="38" y="189"/>
                </a:cubicBezTo>
                <a:cubicBezTo>
                  <a:pt x="0" y="227"/>
                  <a:pt x="38" y="227"/>
                  <a:pt x="38" y="235"/>
                </a:cubicBezTo>
              </a:path>
            </a:pathLst>
          </a:cu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066" name="Picture 18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3.3025E-6 C -0.01129 -0.02313 -0.02258 -0.04625 -0.03143 -0.05481 C -0.04028 -0.06337 -0.04601 -0.05689 -0.0533 -0.05111 C -0.0606 -0.04533 -0.06962 -0.02868 -0.07518 -0.02012 C -0.08074 -0.01156 -0.08438 -0.00324 -0.08629 3.3025E-6 " pathEditMode="relative" ptsTypes="aaaaA">
                                      <p:cBhvr>
                                        <p:cTn id="10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/>
      <p:bldP spid="2065" grpId="0" animBg="1"/>
      <p:bldP spid="206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21511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2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1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9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39943" name="Freeform 7"/>
          <p:cNvSpPr>
            <a:spLocks/>
          </p:cNvSpPr>
          <p:nvPr/>
        </p:nvSpPr>
        <p:spPr bwMode="auto">
          <a:xfrm>
            <a:off x="7740650" y="2420938"/>
            <a:ext cx="792163" cy="373062"/>
          </a:xfrm>
          <a:custGeom>
            <a:avLst/>
            <a:gdLst>
              <a:gd name="T0" fmla="*/ 537 w 537"/>
              <a:gd name="T1" fmla="*/ 235 h 235"/>
              <a:gd name="T2" fmla="*/ 265 w 537"/>
              <a:gd name="T3" fmla="*/ 8 h 235"/>
              <a:gd name="T4" fmla="*/ 38 w 537"/>
              <a:gd name="T5" fmla="*/ 189 h 235"/>
              <a:gd name="T6" fmla="*/ 38 w 537"/>
              <a:gd name="T7" fmla="*/ 235 h 235"/>
              <a:gd name="T8" fmla="*/ 0 60000 65536"/>
              <a:gd name="T9" fmla="*/ 0 60000 65536"/>
              <a:gd name="T10" fmla="*/ 0 60000 65536"/>
              <a:gd name="T11" fmla="*/ 0 60000 65536"/>
              <a:gd name="T12" fmla="*/ 0 w 537"/>
              <a:gd name="T13" fmla="*/ 0 h 235"/>
              <a:gd name="T14" fmla="*/ 537 w 537"/>
              <a:gd name="T15" fmla="*/ 235 h 2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7" h="235">
                <a:moveTo>
                  <a:pt x="537" y="235"/>
                </a:moveTo>
                <a:cubicBezTo>
                  <a:pt x="442" y="125"/>
                  <a:pt x="348" y="16"/>
                  <a:pt x="265" y="8"/>
                </a:cubicBezTo>
                <a:cubicBezTo>
                  <a:pt x="182" y="0"/>
                  <a:pt x="76" y="151"/>
                  <a:pt x="38" y="189"/>
                </a:cubicBezTo>
                <a:cubicBezTo>
                  <a:pt x="0" y="227"/>
                  <a:pt x="38" y="227"/>
                  <a:pt x="38" y="235"/>
                </a:cubicBezTo>
              </a:path>
            </a:pathLst>
          </a:cu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39944" name="Picture 8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3.3025E-6 C -0.01129 -0.02313 -0.02258 -0.04625 -0.03143 -0.05481 C -0.04028 -0.06337 -0.04601 -0.05689 -0.0533 -0.05111 C -0.0606 -0.04533 -0.06962 -0.02868 -0.07518 -0.02012 C -0.08074 -0.01156 -0.08438 -0.00324 -0.08629 3.3025E-6 " pathEditMode="relative" ptsTypes="aaaaA">
                                      <p:cBhvr>
                                        <p:cTn id="10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43" grpId="0" animBg="1"/>
      <p:bldP spid="3994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22553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4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10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1482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0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9750" y="2420938"/>
            <a:ext cx="7993063" cy="373062"/>
            <a:chOff x="340" y="1525"/>
            <a:chExt cx="5035" cy="235"/>
          </a:xfrm>
        </p:grpSpPr>
        <p:grpSp>
          <p:nvGrpSpPr>
            <p:cNvPr id="22535" name="Group 8"/>
            <p:cNvGrpSpPr>
              <a:grpSpLocks/>
            </p:cNvGrpSpPr>
            <p:nvPr/>
          </p:nvGrpSpPr>
          <p:grpSpPr bwMode="auto">
            <a:xfrm>
              <a:off x="884" y="1525"/>
              <a:ext cx="4491" cy="235"/>
              <a:chOff x="884" y="1525"/>
              <a:chExt cx="4491" cy="235"/>
            </a:xfrm>
          </p:grpSpPr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383" y="1525"/>
                <a:ext cx="3992" cy="235"/>
                <a:chOff x="1383" y="1525"/>
                <a:chExt cx="3992" cy="235"/>
              </a:xfrm>
            </p:grpSpPr>
            <p:grpSp>
              <p:nvGrpSpPr>
                <p:cNvPr id="22539" name="Group 10"/>
                <p:cNvGrpSpPr>
                  <a:grpSpLocks/>
                </p:cNvGrpSpPr>
                <p:nvPr/>
              </p:nvGrpSpPr>
              <p:grpSpPr bwMode="auto">
                <a:xfrm>
                  <a:off x="1882" y="1525"/>
                  <a:ext cx="3493" cy="235"/>
                  <a:chOff x="1882" y="1525"/>
                  <a:chExt cx="3493" cy="235"/>
                </a:xfrm>
              </p:grpSpPr>
              <p:grpSp>
                <p:nvGrpSpPr>
                  <p:cNvPr id="22541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381" y="1525"/>
                    <a:ext cx="2994" cy="235"/>
                    <a:chOff x="2381" y="1525"/>
                    <a:chExt cx="2994" cy="235"/>
                  </a:xfrm>
                </p:grpSpPr>
                <p:grpSp>
                  <p:nvGrpSpPr>
                    <p:cNvPr id="22543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80" y="1525"/>
                      <a:ext cx="2495" cy="235"/>
                      <a:chOff x="2880" y="1525"/>
                      <a:chExt cx="2495" cy="235"/>
                    </a:xfrm>
                  </p:grpSpPr>
                  <p:grpSp>
                    <p:nvGrpSpPr>
                      <p:cNvPr id="22545" name="Group 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34" y="1525"/>
                        <a:ext cx="2041" cy="235"/>
                        <a:chOff x="3334" y="1525"/>
                        <a:chExt cx="2041" cy="235"/>
                      </a:xfrm>
                    </p:grpSpPr>
                    <p:grpSp>
                      <p:nvGrpSpPr>
                        <p:cNvPr id="22547" name="Group 1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3878" y="1525"/>
                          <a:ext cx="1497" cy="235"/>
                          <a:chOff x="3878" y="1525"/>
                          <a:chExt cx="1497" cy="235"/>
                        </a:xfrm>
                      </p:grpSpPr>
                      <p:grpSp>
                        <p:nvGrpSpPr>
                          <p:cNvPr id="22549" name="Group 1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377" y="1525"/>
                            <a:ext cx="998" cy="235"/>
                            <a:chOff x="4377" y="1525"/>
                            <a:chExt cx="998" cy="235"/>
                          </a:xfrm>
                        </p:grpSpPr>
                        <p:sp>
                          <p:nvSpPr>
                            <p:cNvPr id="22551" name="Freeform 16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876" y="1525"/>
                              <a:ext cx="499" cy="235"/>
                            </a:xfrm>
                            <a:custGeom>
                              <a:avLst/>
                              <a:gdLst>
                                <a:gd name="T0" fmla="*/ 537 w 537"/>
                                <a:gd name="T1" fmla="*/ 235 h 235"/>
                                <a:gd name="T2" fmla="*/ 265 w 537"/>
                                <a:gd name="T3" fmla="*/ 8 h 235"/>
                                <a:gd name="T4" fmla="*/ 38 w 537"/>
                                <a:gd name="T5" fmla="*/ 189 h 235"/>
                                <a:gd name="T6" fmla="*/ 38 w 537"/>
                                <a:gd name="T7" fmla="*/ 235 h 235"/>
                                <a:gd name="T8" fmla="*/ 0 60000 65536"/>
                                <a:gd name="T9" fmla="*/ 0 60000 65536"/>
                                <a:gd name="T10" fmla="*/ 0 60000 65536"/>
                                <a:gd name="T11" fmla="*/ 0 60000 65536"/>
                                <a:gd name="T12" fmla="*/ 0 w 537"/>
                                <a:gd name="T13" fmla="*/ 0 h 235"/>
                                <a:gd name="T14" fmla="*/ 537 w 537"/>
                                <a:gd name="T15" fmla="*/ 235 h 235"/>
                              </a:gdLst>
                              <a:ahLst/>
                              <a:cxnLst>
                                <a:cxn ang="T8">
                                  <a:pos x="T0" y="T1"/>
                                </a:cxn>
                                <a:cxn ang="T9">
                                  <a:pos x="T2" y="T3"/>
                                </a:cxn>
                                <a:cxn ang="T10">
                                  <a:pos x="T4" y="T5"/>
                                </a:cxn>
                                <a:cxn ang="T11">
                                  <a:pos x="T6" y="T7"/>
                                </a:cxn>
                              </a:cxnLst>
                              <a:rect l="T12" t="T13" r="T14" b="T15"/>
                              <a:pathLst>
                                <a:path w="537" h="235">
                                  <a:moveTo>
                                    <a:pt x="537" y="235"/>
                                  </a:moveTo>
                                  <a:cubicBezTo>
                                    <a:pt x="442" y="125"/>
                                    <a:pt x="348" y="16"/>
                                    <a:pt x="265" y="8"/>
                                  </a:cubicBezTo>
                                  <a:cubicBezTo>
                                    <a:pt x="182" y="0"/>
                                    <a:pt x="76" y="151"/>
                                    <a:pt x="38" y="189"/>
                                  </a:cubicBezTo>
                                  <a:cubicBezTo>
                                    <a:pt x="0" y="227"/>
                                    <a:pt x="38" y="227"/>
                                    <a:pt x="38" y="235"/>
                                  </a:cubicBezTo>
                                </a:path>
                              </a:pathLst>
                            </a:custGeom>
                            <a:noFill/>
                            <a:ln w="28575">
                              <a:solidFill>
                                <a:srgbClr val="000099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  <p:sp>
                          <p:nvSpPr>
                            <p:cNvPr id="22552" name="Freeform 1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377" y="1525"/>
                              <a:ext cx="499" cy="227"/>
                            </a:xfrm>
                            <a:custGeom>
                              <a:avLst/>
                              <a:gdLst>
                                <a:gd name="T0" fmla="*/ 499 w 499"/>
                                <a:gd name="T1" fmla="*/ 227 h 227"/>
                                <a:gd name="T2" fmla="*/ 272 w 499"/>
                                <a:gd name="T3" fmla="*/ 0 h 227"/>
                                <a:gd name="T4" fmla="*/ 0 w 499"/>
                                <a:gd name="T5" fmla="*/ 227 h 227"/>
                                <a:gd name="T6" fmla="*/ 0 60000 65536"/>
                                <a:gd name="T7" fmla="*/ 0 60000 65536"/>
                                <a:gd name="T8" fmla="*/ 0 60000 65536"/>
                                <a:gd name="T9" fmla="*/ 0 w 499"/>
                                <a:gd name="T10" fmla="*/ 0 h 227"/>
                                <a:gd name="T11" fmla="*/ 499 w 499"/>
                                <a:gd name="T12" fmla="*/ 227 h 227"/>
                              </a:gdLst>
                              <a:ahLst/>
                              <a:cxnLst>
                                <a:cxn ang="T6">
                                  <a:pos x="T0" y="T1"/>
                                </a:cxn>
                                <a:cxn ang="T7">
                                  <a:pos x="T2" y="T3"/>
                                </a:cxn>
                                <a:cxn ang="T8">
                                  <a:pos x="T4" y="T5"/>
                                </a:cxn>
                              </a:cxnLst>
                              <a:rect l="T9" t="T10" r="T11" b="T12"/>
                              <a:pathLst>
                                <a:path w="499" h="227">
                                  <a:moveTo>
                                    <a:pt x="499" y="227"/>
                                  </a:moveTo>
                                  <a:cubicBezTo>
                                    <a:pt x="427" y="113"/>
                                    <a:pt x="355" y="0"/>
                                    <a:pt x="272" y="0"/>
                                  </a:cubicBezTo>
                                  <a:cubicBezTo>
                                    <a:pt x="189" y="0"/>
                                    <a:pt x="45" y="189"/>
                                    <a:pt x="0" y="227"/>
                                  </a:cubicBezTo>
                                </a:path>
                              </a:pathLst>
                            </a:custGeom>
                            <a:noFill/>
                            <a:ln w="28575">
                              <a:solidFill>
                                <a:srgbClr val="000099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22550" name="Freeform 18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878" y="1525"/>
                            <a:ext cx="499" cy="235"/>
                          </a:xfrm>
                          <a:custGeom>
                            <a:avLst/>
                            <a:gdLst>
                              <a:gd name="T0" fmla="*/ 537 w 537"/>
                              <a:gd name="T1" fmla="*/ 235 h 235"/>
                              <a:gd name="T2" fmla="*/ 265 w 537"/>
                              <a:gd name="T3" fmla="*/ 8 h 235"/>
                              <a:gd name="T4" fmla="*/ 38 w 537"/>
                              <a:gd name="T5" fmla="*/ 189 h 235"/>
                              <a:gd name="T6" fmla="*/ 38 w 537"/>
                              <a:gd name="T7" fmla="*/ 235 h 235"/>
                              <a:gd name="T8" fmla="*/ 0 60000 65536"/>
                              <a:gd name="T9" fmla="*/ 0 60000 65536"/>
                              <a:gd name="T10" fmla="*/ 0 60000 65536"/>
                              <a:gd name="T11" fmla="*/ 0 60000 65536"/>
                              <a:gd name="T12" fmla="*/ 0 w 537"/>
                              <a:gd name="T13" fmla="*/ 0 h 235"/>
                              <a:gd name="T14" fmla="*/ 537 w 537"/>
                              <a:gd name="T15" fmla="*/ 235 h 235"/>
                            </a:gdLst>
                            <a:ahLst/>
                            <a:cxnLst>
                              <a:cxn ang="T8">
                                <a:pos x="T0" y="T1"/>
                              </a:cxn>
                              <a:cxn ang="T9">
                                <a:pos x="T2" y="T3"/>
                              </a:cxn>
                              <a:cxn ang="T10">
                                <a:pos x="T4" y="T5"/>
                              </a:cxn>
                              <a:cxn ang="T11">
                                <a:pos x="T6" y="T7"/>
                              </a:cxn>
                            </a:cxnLst>
                            <a:rect l="T12" t="T13" r="T14" b="T15"/>
                            <a:pathLst>
                              <a:path w="537" h="235">
                                <a:moveTo>
                                  <a:pt x="537" y="235"/>
                                </a:moveTo>
                                <a:cubicBezTo>
                                  <a:pt x="442" y="125"/>
                                  <a:pt x="348" y="16"/>
                                  <a:pt x="265" y="8"/>
                                </a:cubicBezTo>
                                <a:cubicBezTo>
                                  <a:pt x="182" y="0"/>
                                  <a:pt x="76" y="151"/>
                                  <a:pt x="38" y="189"/>
                                </a:cubicBezTo>
                                <a:cubicBezTo>
                                  <a:pt x="0" y="227"/>
                                  <a:pt x="38" y="227"/>
                                  <a:pt x="38" y="235"/>
                                </a:cubicBezTo>
                              </a:path>
                            </a:pathLst>
                          </a:custGeom>
                          <a:noFill/>
                          <a:ln w="28575">
                            <a:solidFill>
                              <a:srgbClr val="000099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GB"/>
                          </a:p>
                        </p:txBody>
                      </p:sp>
                    </p:grpSp>
                    <p:sp>
                      <p:nvSpPr>
                        <p:cNvPr id="22548" name="Freeform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34" y="1525"/>
                          <a:ext cx="499" cy="235"/>
                        </a:xfrm>
                        <a:custGeom>
                          <a:avLst/>
                          <a:gdLst>
                            <a:gd name="T0" fmla="*/ 537 w 537"/>
                            <a:gd name="T1" fmla="*/ 235 h 235"/>
                            <a:gd name="T2" fmla="*/ 265 w 537"/>
                            <a:gd name="T3" fmla="*/ 8 h 235"/>
                            <a:gd name="T4" fmla="*/ 38 w 537"/>
                            <a:gd name="T5" fmla="*/ 189 h 235"/>
                            <a:gd name="T6" fmla="*/ 38 w 537"/>
                            <a:gd name="T7" fmla="*/ 235 h 235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537"/>
                            <a:gd name="T13" fmla="*/ 0 h 235"/>
                            <a:gd name="T14" fmla="*/ 537 w 537"/>
                            <a:gd name="T15" fmla="*/ 235 h 235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537" h="235">
                              <a:moveTo>
                                <a:pt x="537" y="235"/>
                              </a:moveTo>
                              <a:cubicBezTo>
                                <a:pt x="442" y="125"/>
                                <a:pt x="348" y="16"/>
                                <a:pt x="265" y="8"/>
                              </a:cubicBezTo>
                              <a:cubicBezTo>
                                <a:pt x="182" y="0"/>
                                <a:pt x="76" y="151"/>
                                <a:pt x="38" y="189"/>
                              </a:cubicBezTo>
                              <a:cubicBezTo>
                                <a:pt x="0" y="227"/>
                                <a:pt x="38" y="227"/>
                                <a:pt x="38" y="235"/>
                              </a:cubicBezTo>
                            </a:path>
                          </a:pathLst>
                        </a:custGeom>
                        <a:noFill/>
                        <a:ln w="28575">
                          <a:solidFill>
                            <a:srgbClr val="000099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22546" name="Freeform 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80" y="1525"/>
                        <a:ext cx="499" cy="235"/>
                      </a:xfrm>
                      <a:custGeom>
                        <a:avLst/>
                        <a:gdLst>
                          <a:gd name="T0" fmla="*/ 537 w 537"/>
                          <a:gd name="T1" fmla="*/ 235 h 235"/>
                          <a:gd name="T2" fmla="*/ 265 w 537"/>
                          <a:gd name="T3" fmla="*/ 8 h 235"/>
                          <a:gd name="T4" fmla="*/ 38 w 537"/>
                          <a:gd name="T5" fmla="*/ 189 h 235"/>
                          <a:gd name="T6" fmla="*/ 38 w 537"/>
                          <a:gd name="T7" fmla="*/ 235 h 235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537"/>
                          <a:gd name="T13" fmla="*/ 0 h 235"/>
                          <a:gd name="T14" fmla="*/ 537 w 537"/>
                          <a:gd name="T15" fmla="*/ 235 h 235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537" h="235">
                            <a:moveTo>
                              <a:pt x="537" y="235"/>
                            </a:moveTo>
                            <a:cubicBezTo>
                              <a:pt x="442" y="125"/>
                              <a:pt x="348" y="16"/>
                              <a:pt x="265" y="8"/>
                            </a:cubicBezTo>
                            <a:cubicBezTo>
                              <a:pt x="182" y="0"/>
                              <a:pt x="76" y="151"/>
                              <a:pt x="38" y="189"/>
                            </a:cubicBezTo>
                            <a:cubicBezTo>
                              <a:pt x="0" y="227"/>
                              <a:pt x="38" y="227"/>
                              <a:pt x="38" y="235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22544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2381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2542" name="Freeform 22"/>
                  <p:cNvSpPr>
                    <a:spLocks/>
                  </p:cNvSpPr>
                  <p:nvPr/>
                </p:nvSpPr>
                <p:spPr bwMode="auto">
                  <a:xfrm>
                    <a:off x="1882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2540" name="Freeform 23"/>
                <p:cNvSpPr>
                  <a:spLocks/>
                </p:cNvSpPr>
                <p:nvPr/>
              </p:nvSpPr>
              <p:spPr bwMode="auto">
                <a:xfrm>
                  <a:off x="1383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2538" name="Freeform 24"/>
              <p:cNvSpPr>
                <a:spLocks/>
              </p:cNvSpPr>
              <p:nvPr/>
            </p:nvSpPr>
            <p:spPr bwMode="auto">
              <a:xfrm>
                <a:off x="884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2536" name="Freeform 25"/>
            <p:cNvSpPr>
              <a:spLocks/>
            </p:cNvSpPr>
            <p:nvPr/>
          </p:nvSpPr>
          <p:spPr bwMode="auto">
            <a:xfrm>
              <a:off x="340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9178" name="Picture 26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6161E-6 C -0.00121 -0.00948 -0.00243 -0.01896 -0.00954 -0.02752 C -0.01666 -0.03608 -0.03368 -0.0481 -0.04236 -0.05111 C -0.05104 -0.05412 -0.05573 -0.0525 -0.06163 -0.04579 C -0.06753 -0.03908 -0.07361 -0.01966 -0.07795 -0.0111 C -0.08229 -0.00254 -0.08385 0.00994 -0.08767 0.00532 C -0.09149 0.00069 -0.09618 -0.02798 -0.10121 -0.03839 C -0.10625 -0.0488 -0.1118 -0.05388 -0.1177 -0.05666 C -0.12361 -0.05944 -0.12951 -0.0599 -0.13698 -0.05481 C -0.14444 -0.04972 -0.15694 -0.03654 -0.16284 -0.02567 C -0.16875 -0.0148 -0.1684 0.01272 -0.17257 0.01087 C -0.17673 0.00902 -0.18038 -0.02498 -0.18767 -0.03654 C -0.19496 -0.0481 -0.20659 -0.05874 -0.21632 -0.05851 C -0.22621 -0.05828 -0.23993 -0.0451 -0.24652 -0.03469 C -0.25329 -0.02428 -0.25312 -0.00347 -0.25607 0.00347 C -0.2592 0.01041 -0.26007 0.01503 -0.26562 0.00717 C -0.27135 -0.00069 -0.28229 -0.0333 -0.29027 -0.04394 C -0.29826 -0.05458 -0.30642 -0.05851 -0.31354 -0.05666 C -0.321 -0.05481 -0.32951 -0.0414 -0.3342 -0.03284 C -0.33906 -0.02428 -0.3401 -0.01179 -0.34253 -0.00555 C -0.34479 0.00069 -0.34514 0.01087 -0.3493 0.00532 C -0.35347 -0.00023 -0.35989 -0.02937 -0.36701 -0.03839 C -0.3743 -0.04741 -0.3835 -0.04995 -0.39166 -0.04926 C -0.39982 -0.04857 -0.41041 -0.04186 -0.41649 -0.03469 C -0.42222 -0.02752 -0.42378 -0.01133 -0.42725 -0.00555 C -0.43073 0.00023 -0.43194 0.00578 -0.43698 1.46161E-6 C -0.44201 -0.00578 -0.45 -0.03053 -0.45746 -0.04024 C -0.46493 -0.04995 -0.4743 -0.06013 -0.48211 -0.05851 C -0.48993 -0.05689 -0.49861 -0.04047 -0.50399 -0.03099 C -0.50937 -0.02151 -0.51145 -0.00763 -0.51493 -0.00185 C -0.5184 0.00393 -0.52118 0.00856 -0.52465 0.00347 C -0.52812 -0.00162 -0.53038 -0.02382 -0.53559 -0.03284 C -0.54079 -0.04186 -0.54826 -0.0481 -0.55607 -0.05111 C -0.56389 -0.05412 -0.57569 -0.05666 -0.58229 -0.05111 C -0.58871 -0.04556 -0.58958 -0.02636 -0.59444 -0.01827 C -0.59948 -0.01018 -0.60659 0.00139 -0.61232 -0.00185 C -0.61823 -0.00509 -0.62291 -0.0303 -0.63003 -0.03839 C -0.63732 -0.04648 -0.64687 -0.0518 -0.65468 -0.05111 C -0.6625 -0.05042 -0.67152 -0.04163 -0.67656 -0.03469 C -0.68159 -0.02775 -0.68211 -0.01596 -0.68489 -0.00925 C -0.68767 -0.00254 -0.68923 0.00902 -0.69305 0.00532 C -0.69687 0.00162 -0.70139 -0.02058 -0.70816 -0.03099 C -0.71493 -0.0414 -0.72517 -0.05712 -0.7342 -0.05666 C -0.74323 -0.0562 -0.75555 -0.03723 -0.76284 -0.02752 C -0.77014 -0.01781 -0.77378 -0.00277 -0.77795 0.00185 C -0.78211 0.00648 -0.7842 0.00486 -0.78767 1.46161E-6 C -0.79114 -0.00486 -0.79201 -0.0185 -0.79861 -0.02752 C -0.8052 -0.03654 -0.8177 -0.05342 -0.82725 -0.05481 C -0.8368 -0.0562 -0.85 -0.04556 -0.85607 -0.03654 C -0.86215 -0.02752 -0.86284 -0.00648 -0.86423 1.46161E-6 " pathEditMode="relative" ptsTypes="aaaaaa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" fill="hold"/>
                                        <p:tgtEl>
                                          <p:spTgt spid="49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23561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2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2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8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948488" y="2420938"/>
            <a:ext cx="1584325" cy="373062"/>
            <a:chOff x="4377" y="1525"/>
            <a:chExt cx="998" cy="235"/>
          </a:xfrm>
        </p:grpSpPr>
        <p:sp>
          <p:nvSpPr>
            <p:cNvPr id="23559" name="Freeform 8"/>
            <p:cNvSpPr>
              <a:spLocks/>
            </p:cNvSpPr>
            <p:nvPr/>
          </p:nvSpPr>
          <p:spPr bwMode="auto">
            <a:xfrm>
              <a:off x="4876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560" name="Freeform 9"/>
            <p:cNvSpPr>
              <a:spLocks/>
            </p:cNvSpPr>
            <p:nvPr/>
          </p:nvSpPr>
          <p:spPr bwMode="auto">
            <a:xfrm>
              <a:off x="4377" y="1525"/>
              <a:ext cx="499" cy="227"/>
            </a:xfrm>
            <a:custGeom>
              <a:avLst/>
              <a:gdLst>
                <a:gd name="T0" fmla="*/ 499 w 499"/>
                <a:gd name="T1" fmla="*/ 227 h 227"/>
                <a:gd name="T2" fmla="*/ 272 w 499"/>
                <a:gd name="T3" fmla="*/ 0 h 227"/>
                <a:gd name="T4" fmla="*/ 0 w 499"/>
                <a:gd name="T5" fmla="*/ 227 h 227"/>
                <a:gd name="T6" fmla="*/ 0 60000 65536"/>
                <a:gd name="T7" fmla="*/ 0 60000 65536"/>
                <a:gd name="T8" fmla="*/ 0 60000 65536"/>
                <a:gd name="T9" fmla="*/ 0 w 499"/>
                <a:gd name="T10" fmla="*/ 0 h 227"/>
                <a:gd name="T11" fmla="*/ 499 w 499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227">
                  <a:moveTo>
                    <a:pt x="499" y="227"/>
                  </a:moveTo>
                  <a:cubicBezTo>
                    <a:pt x="427" y="113"/>
                    <a:pt x="355" y="0"/>
                    <a:pt x="272" y="0"/>
                  </a:cubicBezTo>
                  <a:cubicBezTo>
                    <a:pt x="189" y="0"/>
                    <a:pt x="45" y="189"/>
                    <a:pt x="0" y="227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0970" name="Picture 10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6161E-6 C -0.00642 -0.01734 -0.01267 -0.03446 -0.01909 -0.04394 C -0.02552 -0.05342 -0.03246 -0.05574 -0.03837 -0.05666 C -0.04427 -0.05759 -0.04948 -0.05319 -0.05468 -0.04926 C -0.05989 -0.04533 -0.06406 -0.0414 -0.06979 -0.03284 C -0.07552 -0.02428 -0.08455 -0.00046 -0.08906 0.00185 C -0.09357 0.00416 -0.09409 -0.01041 -0.09722 -0.01827 C -0.10034 -0.02613 -0.10399 -0.04001 -0.10816 -0.04579 C -0.11232 -0.05157 -0.11597 -0.05273 -0.12187 -0.05296 C -0.12778 -0.05319 -0.13784 -0.05319 -0.14375 -0.04741 C -0.14965 -0.04163 -0.15225 -0.02613 -0.15746 -0.01827 C -0.16267 -0.01041 -0.16909 -0.00532 -0.17534 1.46161E-6 " pathEditMode="relative" ptsTypes="aaaaaaaaaaaA">
                                      <p:cBhvr>
                                        <p:cTn id="10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1268413"/>
            <a:ext cx="16430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 rot="1098418">
            <a:off x="3419475" y="3429000"/>
            <a:ext cx="23336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lt-LT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latin typeface="Arial Black"/>
              </a:rPr>
              <a:t>Iki!</a:t>
            </a:r>
            <a:endParaRPr lang="lt-LT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99"/>
              </a:solidFill>
              <a:latin typeface="Arial Black"/>
            </a:endParaRPr>
          </a:p>
        </p:txBody>
      </p:sp>
      <p:pic>
        <p:nvPicPr>
          <p:cNvPr id="50182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388464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7850" y="17002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506" fill="hold"/>
                                        <p:tgtEl>
                                          <p:spTgt spid="501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4105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6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2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8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948488" y="2420938"/>
            <a:ext cx="1584325" cy="373062"/>
            <a:chOff x="4377" y="1525"/>
            <a:chExt cx="998" cy="235"/>
          </a:xfrm>
        </p:grpSpPr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4876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Freeform 9"/>
            <p:cNvSpPr>
              <a:spLocks/>
            </p:cNvSpPr>
            <p:nvPr/>
          </p:nvSpPr>
          <p:spPr bwMode="auto">
            <a:xfrm>
              <a:off x="4377" y="1525"/>
              <a:ext cx="499" cy="227"/>
            </a:xfrm>
            <a:custGeom>
              <a:avLst/>
              <a:gdLst>
                <a:gd name="T0" fmla="*/ 499 w 499"/>
                <a:gd name="T1" fmla="*/ 227 h 227"/>
                <a:gd name="T2" fmla="*/ 272 w 499"/>
                <a:gd name="T3" fmla="*/ 0 h 227"/>
                <a:gd name="T4" fmla="*/ 0 w 499"/>
                <a:gd name="T5" fmla="*/ 227 h 227"/>
                <a:gd name="T6" fmla="*/ 0 60000 65536"/>
                <a:gd name="T7" fmla="*/ 0 60000 65536"/>
                <a:gd name="T8" fmla="*/ 0 60000 65536"/>
                <a:gd name="T9" fmla="*/ 0 w 499"/>
                <a:gd name="T10" fmla="*/ 0 h 227"/>
                <a:gd name="T11" fmla="*/ 499 w 499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227">
                  <a:moveTo>
                    <a:pt x="499" y="227"/>
                  </a:moveTo>
                  <a:cubicBezTo>
                    <a:pt x="427" y="113"/>
                    <a:pt x="355" y="0"/>
                    <a:pt x="272" y="0"/>
                  </a:cubicBezTo>
                  <a:cubicBezTo>
                    <a:pt x="189" y="0"/>
                    <a:pt x="45" y="189"/>
                    <a:pt x="0" y="227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131" name="Picture 11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6161E-6 C -0.00642 -0.01734 -0.01267 -0.03446 -0.01909 -0.04394 C -0.02552 -0.05342 -0.03246 -0.05574 -0.03837 -0.05666 C -0.04427 -0.05759 -0.04948 -0.05319 -0.05468 -0.04926 C -0.05989 -0.04533 -0.06406 -0.0414 -0.06979 -0.03284 C -0.07552 -0.02428 -0.08455 -0.00046 -0.08906 0.00185 C -0.09357 0.00416 -0.09409 -0.01041 -0.09722 -0.01827 C -0.10034 -0.02613 -0.10399 -0.04001 -0.10816 -0.04579 C -0.11232 -0.05157 -0.11597 -0.05273 -0.12187 -0.05296 C -0.12778 -0.05319 -0.13784 -0.05319 -0.14375 -0.04741 C -0.14965 -0.04163 -0.15225 -0.02613 -0.15746 -0.01827 C -0.16267 -0.01041 -0.16909 -0.00532 -0.17534 1.46161E-6 " pathEditMode="relative" ptsTypes="aaaaaaaaaaaA">
                                      <p:cBhvr>
                                        <p:cTn id="1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5131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2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3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7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56325" y="2420938"/>
            <a:ext cx="2376488" cy="373062"/>
            <a:chOff x="3878" y="1525"/>
            <a:chExt cx="1497" cy="235"/>
          </a:xfrm>
        </p:grpSpPr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4377" y="1525"/>
              <a:ext cx="998" cy="235"/>
              <a:chOff x="4377" y="1525"/>
              <a:chExt cx="998" cy="235"/>
            </a:xfrm>
          </p:grpSpPr>
          <p:sp>
            <p:nvSpPr>
              <p:cNvPr id="5129" name="Freeform 8"/>
              <p:cNvSpPr>
                <a:spLocks/>
              </p:cNvSpPr>
              <p:nvPr/>
            </p:nvSpPr>
            <p:spPr bwMode="auto">
              <a:xfrm>
                <a:off x="4876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0" name="Freeform 9"/>
              <p:cNvSpPr>
                <a:spLocks/>
              </p:cNvSpPr>
              <p:nvPr/>
            </p:nvSpPr>
            <p:spPr bwMode="auto">
              <a:xfrm>
                <a:off x="4377" y="1525"/>
                <a:ext cx="499" cy="227"/>
              </a:xfrm>
              <a:custGeom>
                <a:avLst/>
                <a:gdLst>
                  <a:gd name="T0" fmla="*/ 499 w 499"/>
                  <a:gd name="T1" fmla="*/ 227 h 227"/>
                  <a:gd name="T2" fmla="*/ 272 w 499"/>
                  <a:gd name="T3" fmla="*/ 0 h 227"/>
                  <a:gd name="T4" fmla="*/ 0 w 499"/>
                  <a:gd name="T5" fmla="*/ 227 h 227"/>
                  <a:gd name="T6" fmla="*/ 0 60000 65536"/>
                  <a:gd name="T7" fmla="*/ 0 60000 65536"/>
                  <a:gd name="T8" fmla="*/ 0 60000 65536"/>
                  <a:gd name="T9" fmla="*/ 0 w 499"/>
                  <a:gd name="T10" fmla="*/ 0 h 227"/>
                  <a:gd name="T11" fmla="*/ 499 w 499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9" h="227">
                    <a:moveTo>
                      <a:pt x="499" y="227"/>
                    </a:moveTo>
                    <a:cubicBezTo>
                      <a:pt x="427" y="113"/>
                      <a:pt x="355" y="0"/>
                      <a:pt x="272" y="0"/>
                    </a:cubicBezTo>
                    <a:cubicBezTo>
                      <a:pt x="189" y="0"/>
                      <a:pt x="45" y="189"/>
                      <a:pt x="0" y="227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28" name="Freeform 11"/>
            <p:cNvSpPr>
              <a:spLocks/>
            </p:cNvSpPr>
            <p:nvPr/>
          </p:nvSpPr>
          <p:spPr bwMode="auto">
            <a:xfrm>
              <a:off x="3878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4350" name="Picture 14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6161E-6 C -0.00277 -0.00833 -0.00555 -0.01665 -0.01093 -0.02567 C -0.01632 -0.03469 -0.02534 -0.05065 -0.03281 -0.05481 C -0.04027 -0.05897 -0.04948 -0.0562 -0.05607 -0.05111 C -0.06267 -0.04602 -0.06736 -0.03284 -0.07257 -0.02382 C -0.07777 -0.0148 -0.08385 0.00416 -0.08767 0.00347 C -0.09149 0.00278 -0.09288 -0.01966 -0.09583 -0.02752 C -0.09878 -0.03538 -0.10086 -0.03908 -0.10538 -0.04394 C -0.10989 -0.0488 -0.11579 -0.05759 -0.12326 -0.05666 C -0.13073 -0.05574 -0.14444 -0.0451 -0.15052 -0.03839 C -0.15659 -0.03168 -0.15711 -0.02336 -0.16024 -0.01642 C -0.16336 -0.00948 -0.16527 0.00648 -0.16979 0.00347 C -0.1743 0.00046 -0.18177 -0.0259 -0.18767 -0.03469 C -0.19357 -0.04348 -0.2 -0.04648 -0.20538 -0.04926 C -0.21076 -0.05203 -0.21371 -0.05296 -0.22048 -0.05111 C -0.22725 -0.04926 -0.23975 -0.04741 -0.24652 -0.03839 C -0.25329 -0.02937 -0.25746 -0.01295 -0.26163 0.00347 " pathEditMode="relative" ptsTypes="aaaaaaaaaaaaaaaaA">
                                      <p:cBhvr>
                                        <p:cTn id="10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615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8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4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6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292725" y="2420938"/>
            <a:ext cx="3240088" cy="373062"/>
            <a:chOff x="3334" y="1525"/>
            <a:chExt cx="2041" cy="235"/>
          </a:xfrm>
        </p:grpSpPr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3878" y="1525"/>
              <a:ext cx="1497" cy="235"/>
              <a:chOff x="3878" y="1525"/>
              <a:chExt cx="1497" cy="235"/>
            </a:xfrm>
          </p:grpSpPr>
          <p:grpSp>
            <p:nvGrpSpPr>
              <p:cNvPr id="6153" name="Group 8"/>
              <p:cNvGrpSpPr>
                <a:grpSpLocks/>
              </p:cNvGrpSpPr>
              <p:nvPr/>
            </p:nvGrpSpPr>
            <p:grpSpPr bwMode="auto">
              <a:xfrm>
                <a:off x="4377" y="1525"/>
                <a:ext cx="998" cy="235"/>
                <a:chOff x="4377" y="1525"/>
                <a:chExt cx="998" cy="235"/>
              </a:xfrm>
            </p:grpSpPr>
            <p:sp>
              <p:nvSpPr>
                <p:cNvPr id="6155" name="Freeform 9"/>
                <p:cNvSpPr>
                  <a:spLocks/>
                </p:cNvSpPr>
                <p:nvPr/>
              </p:nvSpPr>
              <p:spPr bwMode="auto">
                <a:xfrm>
                  <a:off x="4876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56" name="Freeform 10"/>
                <p:cNvSpPr>
                  <a:spLocks/>
                </p:cNvSpPr>
                <p:nvPr/>
              </p:nvSpPr>
              <p:spPr bwMode="auto">
                <a:xfrm>
                  <a:off x="4377" y="1525"/>
                  <a:ext cx="499" cy="227"/>
                </a:xfrm>
                <a:custGeom>
                  <a:avLst/>
                  <a:gdLst>
                    <a:gd name="T0" fmla="*/ 499 w 499"/>
                    <a:gd name="T1" fmla="*/ 227 h 227"/>
                    <a:gd name="T2" fmla="*/ 272 w 499"/>
                    <a:gd name="T3" fmla="*/ 0 h 227"/>
                    <a:gd name="T4" fmla="*/ 0 w 499"/>
                    <a:gd name="T5" fmla="*/ 227 h 227"/>
                    <a:gd name="T6" fmla="*/ 0 60000 65536"/>
                    <a:gd name="T7" fmla="*/ 0 60000 65536"/>
                    <a:gd name="T8" fmla="*/ 0 60000 65536"/>
                    <a:gd name="T9" fmla="*/ 0 w 499"/>
                    <a:gd name="T10" fmla="*/ 0 h 227"/>
                    <a:gd name="T11" fmla="*/ 499 w 499"/>
                    <a:gd name="T12" fmla="*/ 227 h 22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99" h="227">
                      <a:moveTo>
                        <a:pt x="499" y="227"/>
                      </a:moveTo>
                      <a:cubicBezTo>
                        <a:pt x="427" y="113"/>
                        <a:pt x="355" y="0"/>
                        <a:pt x="272" y="0"/>
                      </a:cubicBezTo>
                      <a:cubicBezTo>
                        <a:pt x="189" y="0"/>
                        <a:pt x="45" y="189"/>
                        <a:pt x="0" y="227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154" name="Freeform 11"/>
              <p:cNvSpPr>
                <a:spLocks/>
              </p:cNvSpPr>
              <p:nvPr/>
            </p:nvSpPr>
            <p:spPr bwMode="auto">
              <a:xfrm>
                <a:off x="3878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2" name="Freeform 13"/>
            <p:cNvSpPr>
              <a:spLocks/>
            </p:cNvSpPr>
            <p:nvPr/>
          </p:nvSpPr>
          <p:spPr bwMode="auto">
            <a:xfrm>
              <a:off x="3334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5375" name="Picture 15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60037E-6 C -0.00156 -0.00833 -0.00312 -0.01642 -0.00677 -0.02382 C -0.01041 -0.03122 -0.0158 -0.03978 -0.02187 -0.04394 C -0.02795 -0.0481 -0.03837 -0.05018 -0.04375 -0.04926 C -0.04913 -0.04833 -0.04982 -0.04348 -0.05468 -0.03839 C -0.05955 -0.0333 -0.06701 -0.02521 -0.07257 -0.01827 C -0.07812 -0.01133 -0.08385 0.00439 -0.08767 0.0037 C -0.09149 0.00301 -0.09166 -0.01388 -0.09583 -0.02197 C -0.1 -0.03006 -0.10694 -0.0414 -0.11232 -0.04556 C -0.11771 -0.04972 -0.12361 -0.04833 -0.12864 -0.04741 C -0.13368 -0.04648 -0.1375 -0.04417 -0.14236 -0.04024 C -0.14722 -0.03631 -0.15295 -0.0296 -0.15746 -0.02382 C -0.16198 -0.01804 -0.16718 -0.01041 -0.16979 -0.00555 C -0.17239 -0.00069 -0.17031 0.00601 -0.17257 0.00532 C -0.17482 0.00463 -0.18038 -0.00324 -0.1835 -0.00925 C -0.18663 -0.01526 -0.18732 -0.02382 -0.19166 -0.03099 C -0.196 -0.03816 -0.20399 -0.05018 -0.20955 -0.05296 C -0.2151 -0.05574 -0.22048 -0.05088 -0.22465 -0.04741 C -0.22882 -0.04394 -0.22899 -0.03793 -0.2342 -0.03284 C -0.23941 -0.02775 -0.25243 -0.02243 -0.25607 -0.01642 C -0.25972 -0.01041 -0.25451 -0.00023 -0.25607 0.0037 C -0.25764 0.00763 -0.26267 0.01041 -0.26562 0.00717 C -0.26857 0.00393 -0.26979 -0.00786 -0.27396 -0.01642 C -0.27812 -0.02498 -0.28368 -0.03816 -0.29028 -0.04394 C -0.29687 -0.04972 -0.30816 -0.05134 -0.31371 -0.05111 C -0.31927 -0.05088 -0.31892 -0.04672 -0.32326 -0.04209 C -0.3276 -0.03747 -0.33593 -0.03122 -0.33958 -0.02382 C -0.34323 -0.01642 -0.34427 -0.00277 -0.34514 0.00185 " pathEditMode="relative" ptsTypes="aaaaaaaaaaaaaaaaaaaaaaaaaaaA">
                                      <p:cBhvr>
                                        <p:cTn id="10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7183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4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5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5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0" y="2420938"/>
            <a:ext cx="3960813" cy="373062"/>
            <a:chOff x="2880" y="1525"/>
            <a:chExt cx="2495" cy="235"/>
          </a:xfrm>
        </p:grpSpPr>
        <p:grpSp>
          <p:nvGrpSpPr>
            <p:cNvPr id="7175" name="Group 7"/>
            <p:cNvGrpSpPr>
              <a:grpSpLocks/>
            </p:cNvGrpSpPr>
            <p:nvPr/>
          </p:nvGrpSpPr>
          <p:grpSpPr bwMode="auto">
            <a:xfrm>
              <a:off x="3334" y="1525"/>
              <a:ext cx="2041" cy="235"/>
              <a:chOff x="3334" y="1525"/>
              <a:chExt cx="2041" cy="235"/>
            </a:xfrm>
          </p:grpSpPr>
          <p:grpSp>
            <p:nvGrpSpPr>
              <p:cNvPr id="7177" name="Group 8"/>
              <p:cNvGrpSpPr>
                <a:grpSpLocks/>
              </p:cNvGrpSpPr>
              <p:nvPr/>
            </p:nvGrpSpPr>
            <p:grpSpPr bwMode="auto">
              <a:xfrm>
                <a:off x="3878" y="1525"/>
                <a:ext cx="1497" cy="235"/>
                <a:chOff x="3878" y="1525"/>
                <a:chExt cx="1497" cy="235"/>
              </a:xfrm>
            </p:grpSpPr>
            <p:grpSp>
              <p:nvGrpSpPr>
                <p:cNvPr id="7179" name="Group 9"/>
                <p:cNvGrpSpPr>
                  <a:grpSpLocks/>
                </p:cNvGrpSpPr>
                <p:nvPr/>
              </p:nvGrpSpPr>
              <p:grpSpPr bwMode="auto">
                <a:xfrm>
                  <a:off x="4377" y="1525"/>
                  <a:ext cx="998" cy="235"/>
                  <a:chOff x="4377" y="1525"/>
                  <a:chExt cx="998" cy="235"/>
                </a:xfrm>
              </p:grpSpPr>
              <p:sp>
                <p:nvSpPr>
                  <p:cNvPr id="7181" name="Freeform 10"/>
                  <p:cNvSpPr>
                    <a:spLocks/>
                  </p:cNvSpPr>
                  <p:nvPr/>
                </p:nvSpPr>
                <p:spPr bwMode="auto">
                  <a:xfrm>
                    <a:off x="4876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82" name="Freeform 11"/>
                  <p:cNvSpPr>
                    <a:spLocks/>
                  </p:cNvSpPr>
                  <p:nvPr/>
                </p:nvSpPr>
                <p:spPr bwMode="auto">
                  <a:xfrm>
                    <a:off x="4377" y="1525"/>
                    <a:ext cx="499" cy="227"/>
                  </a:xfrm>
                  <a:custGeom>
                    <a:avLst/>
                    <a:gdLst>
                      <a:gd name="T0" fmla="*/ 499 w 499"/>
                      <a:gd name="T1" fmla="*/ 227 h 227"/>
                      <a:gd name="T2" fmla="*/ 272 w 499"/>
                      <a:gd name="T3" fmla="*/ 0 h 227"/>
                      <a:gd name="T4" fmla="*/ 0 w 499"/>
                      <a:gd name="T5" fmla="*/ 227 h 227"/>
                      <a:gd name="T6" fmla="*/ 0 60000 65536"/>
                      <a:gd name="T7" fmla="*/ 0 60000 65536"/>
                      <a:gd name="T8" fmla="*/ 0 60000 65536"/>
                      <a:gd name="T9" fmla="*/ 0 w 499"/>
                      <a:gd name="T10" fmla="*/ 0 h 227"/>
                      <a:gd name="T11" fmla="*/ 499 w 499"/>
                      <a:gd name="T12" fmla="*/ 227 h 22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99" h="227">
                        <a:moveTo>
                          <a:pt x="499" y="227"/>
                        </a:moveTo>
                        <a:cubicBezTo>
                          <a:pt x="427" y="113"/>
                          <a:pt x="355" y="0"/>
                          <a:pt x="272" y="0"/>
                        </a:cubicBezTo>
                        <a:cubicBezTo>
                          <a:pt x="189" y="0"/>
                          <a:pt x="45" y="189"/>
                          <a:pt x="0" y="227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7180" name="Freeform 12"/>
                <p:cNvSpPr>
                  <a:spLocks/>
                </p:cNvSpPr>
                <p:nvPr/>
              </p:nvSpPr>
              <p:spPr bwMode="auto">
                <a:xfrm>
                  <a:off x="3878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7178" name="Freeform 13"/>
              <p:cNvSpPr>
                <a:spLocks/>
              </p:cNvSpPr>
              <p:nvPr/>
            </p:nvSpPr>
            <p:spPr bwMode="auto">
              <a:xfrm>
                <a:off x="3334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76" name="Freeform 15"/>
            <p:cNvSpPr>
              <a:spLocks/>
            </p:cNvSpPr>
            <p:nvPr/>
          </p:nvSpPr>
          <p:spPr bwMode="auto">
            <a:xfrm>
              <a:off x="2880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6401" name="Picture 17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6161E-6 C -0.00555 -0.01364 -0.01093 -0.02706 -0.0177 -0.03469 C -0.02448 -0.04232 -0.03316 -0.0451 -0.04097 -0.04579 C -0.04878 -0.04648 -0.05798 -0.04487 -0.06423 -0.03839 C -0.07048 -0.03191 -0.0743 -0.01503 -0.07795 -0.0074 C -0.08159 0.00023 -0.08211 0.01295 -0.08628 0.00717 C -0.09045 0.00139 -0.09722 -0.03168 -0.1026 -0.04209 C -0.10798 -0.0525 -0.11093 -0.0555 -0.11909 -0.05481 C -0.12725 -0.05412 -0.14444 -0.04602 -0.15191 -0.03839 C -0.15937 -0.03076 -0.16076 -0.01642 -0.16423 -0.00925 C -0.1677 -0.00208 -0.16892 0.00856 -0.17257 0.00532 C -0.17621 0.00208 -0.18159 -0.01989 -0.18628 -0.02937 C -0.19097 -0.03885 -0.19652 -0.04741 -0.20121 -0.05111 C -0.2059 -0.05481 -0.2092 -0.05319 -0.21493 -0.05111 C -0.22066 -0.04903 -0.23003 -0.0444 -0.23559 -0.03839 C -0.24114 -0.03238 -0.24409 -0.02243 -0.24791 -0.01457 C -0.25173 -0.00671 -0.25451 0.00809 -0.25885 0.00902 C -0.26319 0.00994 -0.27048 -0.00254 -0.27395 -0.00925 C -0.27743 -0.01596 -0.27482 -0.02428 -0.27934 -0.03099 C -0.28385 -0.0377 -0.29305 -0.04741 -0.30121 -0.04926 C -0.30937 -0.05111 -0.32152 -0.04833 -0.32864 -0.04209 C -0.33576 -0.03585 -0.34027 -0.01896 -0.34375 -0.0111 C -0.34722 -0.00324 -0.34652 0.00902 -0.3493 0.00532 C -0.35208 0.00162 -0.3559 -0.02405 -0.36024 -0.03284 C -0.36458 -0.04163 -0.36909 -0.0444 -0.37517 -0.04741 C -0.38125 -0.05042 -0.39079 -0.05319 -0.39722 -0.05111 C -0.40364 -0.04903 -0.40885 -0.04348 -0.41354 -0.03469 C -0.41823 -0.0259 -0.42204 -0.01203 -0.42586 0.00185 " pathEditMode="relative" ptsTypes="aaaaaaaaaaaaaaaaaaaaaaaaaaaA">
                                      <p:cBhvr>
                                        <p:cTn id="10" dur="2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8209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0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6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4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779838" y="2420938"/>
            <a:ext cx="4752975" cy="373062"/>
            <a:chOff x="2381" y="1525"/>
            <a:chExt cx="2994" cy="235"/>
          </a:xfrm>
        </p:grpSpPr>
        <p:grpSp>
          <p:nvGrpSpPr>
            <p:cNvPr id="8199" name="Group 7"/>
            <p:cNvGrpSpPr>
              <a:grpSpLocks/>
            </p:cNvGrpSpPr>
            <p:nvPr/>
          </p:nvGrpSpPr>
          <p:grpSpPr bwMode="auto">
            <a:xfrm>
              <a:off x="2880" y="1525"/>
              <a:ext cx="2495" cy="235"/>
              <a:chOff x="2880" y="1525"/>
              <a:chExt cx="2495" cy="235"/>
            </a:xfrm>
          </p:grpSpPr>
          <p:grpSp>
            <p:nvGrpSpPr>
              <p:cNvPr id="8201" name="Group 8"/>
              <p:cNvGrpSpPr>
                <a:grpSpLocks/>
              </p:cNvGrpSpPr>
              <p:nvPr/>
            </p:nvGrpSpPr>
            <p:grpSpPr bwMode="auto">
              <a:xfrm>
                <a:off x="3334" y="1525"/>
                <a:ext cx="2041" cy="235"/>
                <a:chOff x="3334" y="1525"/>
                <a:chExt cx="2041" cy="235"/>
              </a:xfrm>
            </p:grpSpPr>
            <p:grpSp>
              <p:nvGrpSpPr>
                <p:cNvPr id="8203" name="Group 9"/>
                <p:cNvGrpSpPr>
                  <a:grpSpLocks/>
                </p:cNvGrpSpPr>
                <p:nvPr/>
              </p:nvGrpSpPr>
              <p:grpSpPr bwMode="auto">
                <a:xfrm>
                  <a:off x="3878" y="1525"/>
                  <a:ext cx="1497" cy="235"/>
                  <a:chOff x="3878" y="1525"/>
                  <a:chExt cx="1497" cy="235"/>
                </a:xfrm>
              </p:grpSpPr>
              <p:grpSp>
                <p:nvGrpSpPr>
                  <p:cNvPr id="8205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377" y="1525"/>
                    <a:ext cx="998" cy="235"/>
                    <a:chOff x="4377" y="1525"/>
                    <a:chExt cx="998" cy="235"/>
                  </a:xfrm>
                </p:grpSpPr>
                <p:sp>
                  <p:nvSpPr>
                    <p:cNvPr id="82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4876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208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4377" y="1525"/>
                      <a:ext cx="499" cy="227"/>
                    </a:xfrm>
                    <a:custGeom>
                      <a:avLst/>
                      <a:gdLst>
                        <a:gd name="T0" fmla="*/ 499 w 499"/>
                        <a:gd name="T1" fmla="*/ 227 h 227"/>
                        <a:gd name="T2" fmla="*/ 272 w 499"/>
                        <a:gd name="T3" fmla="*/ 0 h 227"/>
                        <a:gd name="T4" fmla="*/ 0 w 499"/>
                        <a:gd name="T5" fmla="*/ 227 h 227"/>
                        <a:gd name="T6" fmla="*/ 0 60000 65536"/>
                        <a:gd name="T7" fmla="*/ 0 60000 65536"/>
                        <a:gd name="T8" fmla="*/ 0 60000 65536"/>
                        <a:gd name="T9" fmla="*/ 0 w 499"/>
                        <a:gd name="T10" fmla="*/ 0 h 227"/>
                        <a:gd name="T11" fmla="*/ 499 w 499"/>
                        <a:gd name="T12" fmla="*/ 227 h 227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99" h="227">
                          <a:moveTo>
                            <a:pt x="499" y="227"/>
                          </a:moveTo>
                          <a:cubicBezTo>
                            <a:pt x="427" y="113"/>
                            <a:pt x="355" y="0"/>
                            <a:pt x="272" y="0"/>
                          </a:cubicBezTo>
                          <a:cubicBezTo>
                            <a:pt x="189" y="0"/>
                            <a:pt x="45" y="189"/>
                            <a:pt x="0" y="227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8206" name="Freeform 13"/>
                  <p:cNvSpPr>
                    <a:spLocks/>
                  </p:cNvSpPr>
                  <p:nvPr/>
                </p:nvSpPr>
                <p:spPr bwMode="auto">
                  <a:xfrm>
                    <a:off x="3878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8204" name="Freeform 14"/>
                <p:cNvSpPr>
                  <a:spLocks/>
                </p:cNvSpPr>
                <p:nvPr/>
              </p:nvSpPr>
              <p:spPr bwMode="auto">
                <a:xfrm>
                  <a:off x="3334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202" name="Freeform 15"/>
              <p:cNvSpPr>
                <a:spLocks/>
              </p:cNvSpPr>
              <p:nvPr/>
            </p:nvSpPr>
            <p:spPr bwMode="auto">
              <a:xfrm>
                <a:off x="2880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200" name="Freeform 17"/>
            <p:cNvSpPr>
              <a:spLocks/>
            </p:cNvSpPr>
            <p:nvPr/>
          </p:nvSpPr>
          <p:spPr bwMode="auto">
            <a:xfrm>
              <a:off x="2381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7427" name="Picture 19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1203 C 0.00121 -0.00046 -0.00295 -0.01272 -0.00833 -0.02081 C -0.01372 -0.02891 -0.02153 -0.03446 -0.02743 -0.03723 C -0.03333 -0.04001 -0.03819 -0.03908 -0.04392 -0.03723 C -0.04965 -0.03538 -0.05625 -0.03238 -0.06163 -0.02636 C -0.06701 -0.02035 -0.07379 -0.00763 -0.07674 -0.00092 C -0.07969 0.00578 -0.07778 0.01157 -0.07951 0.01365 C -0.08125 0.01573 -0.08542 0.01712 -0.08767 0.01203 C -0.08993 0.00694 -0.09097 -0.00994 -0.09323 -0.01734 C -0.09549 -0.02474 -0.09566 -0.02706 -0.10139 -0.03191 C -0.10712 -0.03677 -0.12066 -0.04579 -0.12743 -0.04648 C -0.1342 -0.04718 -0.1375 -0.04163 -0.14254 -0.03561 C -0.14757 -0.0296 -0.15451 -0.01665 -0.15764 -0.00994 C -0.16076 -0.00324 -0.16059 0.00046 -0.16163 0.00463 C -0.16267 0.00879 -0.16233 0.01457 -0.16441 0.0155 C -0.16649 0.01642 -0.17101 0.01527 -0.17396 0.01018 C -0.17691 0.00509 -0.17882 -0.00763 -0.18229 -0.01549 C -0.18576 -0.02336 -0.18958 -0.03238 -0.19462 -0.03723 C -0.19965 -0.04209 -0.20729 -0.04579 -0.21233 -0.04463 C -0.21736 -0.04348 -0.22031 -0.03561 -0.22465 -0.03006 C -0.22899 -0.02451 -0.23351 -0.0185 -0.23837 -0.01179 C -0.24323 -0.00509 -0.25 0.00509 -0.25347 0.01018 C -0.25694 0.01527 -0.25608 0.02243 -0.25903 0.0192 C -0.26198 0.01596 -0.26754 -0.00115 -0.27135 -0.00994 C -0.27517 -0.01873 -0.27604 -0.02891 -0.28229 -0.03376 C -0.28854 -0.03862 -0.30104 -0.03885 -0.30833 -0.03908 C -0.31563 -0.03931 -0.32066 -0.04186 -0.32604 -0.03561 C -0.33142 -0.02937 -0.33767 -0.00994 -0.34115 -0.00092 C -0.34462 0.0081 -0.34444 0.02128 -0.3467 0.0192 C -0.34896 0.01712 -0.34913 -0.00393 -0.35486 -0.01364 C -0.36059 -0.02336 -0.37379 -0.03492 -0.3809 -0.03908 C -0.38802 -0.04325 -0.39236 -0.04186 -0.3974 -0.03908 C -0.40243 -0.03631 -0.4066 -0.0296 -0.41094 -0.02266 C -0.41528 -0.01572 -0.41962 -0.00393 -0.42326 0.00278 C -0.42691 0.00948 -0.43021 0.01943 -0.43299 0.01735 C -0.43576 0.01527 -0.43542 -0.00023 -0.43976 -0.00994 C -0.4441 -0.01966 -0.45208 -0.03584 -0.45903 -0.04093 C -0.46597 -0.04602 -0.47344 -0.04394 -0.4809 -0.04093 C -0.48837 -0.03793 -0.49844 -0.03029 -0.50417 -0.02266 C -0.5099 -0.01503 -0.51372 -0.00115 -0.5151 0.00463 " pathEditMode="relative" rAng="0" ptsTypes="aaaaaaaaaaaaaaaaaaaaaaaaaaaaaaaaaaaaaaaA">
                                      <p:cBhvr>
                                        <p:cTn id="10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9235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6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7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3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987675" y="2420938"/>
            <a:ext cx="5545138" cy="373062"/>
            <a:chOff x="1882" y="1525"/>
            <a:chExt cx="3493" cy="235"/>
          </a:xfrm>
        </p:grpSpPr>
        <p:grpSp>
          <p:nvGrpSpPr>
            <p:cNvPr id="9223" name="Group 7"/>
            <p:cNvGrpSpPr>
              <a:grpSpLocks/>
            </p:cNvGrpSpPr>
            <p:nvPr/>
          </p:nvGrpSpPr>
          <p:grpSpPr bwMode="auto">
            <a:xfrm>
              <a:off x="2381" y="1525"/>
              <a:ext cx="2994" cy="235"/>
              <a:chOff x="2381" y="1525"/>
              <a:chExt cx="2994" cy="235"/>
            </a:xfrm>
          </p:grpSpPr>
          <p:grpSp>
            <p:nvGrpSpPr>
              <p:cNvPr id="9225" name="Group 8"/>
              <p:cNvGrpSpPr>
                <a:grpSpLocks/>
              </p:cNvGrpSpPr>
              <p:nvPr/>
            </p:nvGrpSpPr>
            <p:grpSpPr bwMode="auto">
              <a:xfrm>
                <a:off x="2880" y="1525"/>
                <a:ext cx="2495" cy="235"/>
                <a:chOff x="2880" y="1525"/>
                <a:chExt cx="2495" cy="235"/>
              </a:xfrm>
            </p:grpSpPr>
            <p:grpSp>
              <p:nvGrpSpPr>
                <p:cNvPr id="9227" name="Group 9"/>
                <p:cNvGrpSpPr>
                  <a:grpSpLocks/>
                </p:cNvGrpSpPr>
                <p:nvPr/>
              </p:nvGrpSpPr>
              <p:grpSpPr bwMode="auto">
                <a:xfrm>
                  <a:off x="3334" y="1525"/>
                  <a:ext cx="2041" cy="235"/>
                  <a:chOff x="3334" y="1525"/>
                  <a:chExt cx="2041" cy="235"/>
                </a:xfrm>
              </p:grpSpPr>
              <p:grpSp>
                <p:nvGrpSpPr>
                  <p:cNvPr id="9229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3878" y="1525"/>
                    <a:ext cx="1497" cy="235"/>
                    <a:chOff x="3878" y="1525"/>
                    <a:chExt cx="1497" cy="235"/>
                  </a:xfrm>
                </p:grpSpPr>
                <p:grpSp>
                  <p:nvGrpSpPr>
                    <p:cNvPr id="9231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77" y="1525"/>
                      <a:ext cx="998" cy="235"/>
                      <a:chOff x="4377" y="1525"/>
                      <a:chExt cx="998" cy="235"/>
                    </a:xfrm>
                  </p:grpSpPr>
                  <p:sp>
                    <p:nvSpPr>
                      <p:cNvPr id="9233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76" y="1525"/>
                        <a:ext cx="499" cy="235"/>
                      </a:xfrm>
                      <a:custGeom>
                        <a:avLst/>
                        <a:gdLst>
                          <a:gd name="T0" fmla="*/ 537 w 537"/>
                          <a:gd name="T1" fmla="*/ 235 h 235"/>
                          <a:gd name="T2" fmla="*/ 265 w 537"/>
                          <a:gd name="T3" fmla="*/ 8 h 235"/>
                          <a:gd name="T4" fmla="*/ 38 w 537"/>
                          <a:gd name="T5" fmla="*/ 189 h 235"/>
                          <a:gd name="T6" fmla="*/ 38 w 537"/>
                          <a:gd name="T7" fmla="*/ 235 h 235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537"/>
                          <a:gd name="T13" fmla="*/ 0 h 235"/>
                          <a:gd name="T14" fmla="*/ 537 w 537"/>
                          <a:gd name="T15" fmla="*/ 235 h 235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537" h="235">
                            <a:moveTo>
                              <a:pt x="537" y="235"/>
                            </a:moveTo>
                            <a:cubicBezTo>
                              <a:pt x="442" y="125"/>
                              <a:pt x="348" y="16"/>
                              <a:pt x="265" y="8"/>
                            </a:cubicBezTo>
                            <a:cubicBezTo>
                              <a:pt x="182" y="0"/>
                              <a:pt x="76" y="151"/>
                              <a:pt x="38" y="189"/>
                            </a:cubicBezTo>
                            <a:cubicBezTo>
                              <a:pt x="0" y="227"/>
                              <a:pt x="38" y="227"/>
                              <a:pt x="38" y="235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9234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77" y="1525"/>
                        <a:ext cx="499" cy="227"/>
                      </a:xfrm>
                      <a:custGeom>
                        <a:avLst/>
                        <a:gdLst>
                          <a:gd name="T0" fmla="*/ 499 w 499"/>
                          <a:gd name="T1" fmla="*/ 227 h 227"/>
                          <a:gd name="T2" fmla="*/ 272 w 499"/>
                          <a:gd name="T3" fmla="*/ 0 h 227"/>
                          <a:gd name="T4" fmla="*/ 0 w 499"/>
                          <a:gd name="T5" fmla="*/ 227 h 227"/>
                          <a:gd name="T6" fmla="*/ 0 60000 65536"/>
                          <a:gd name="T7" fmla="*/ 0 60000 65536"/>
                          <a:gd name="T8" fmla="*/ 0 60000 65536"/>
                          <a:gd name="T9" fmla="*/ 0 w 499"/>
                          <a:gd name="T10" fmla="*/ 0 h 227"/>
                          <a:gd name="T11" fmla="*/ 499 w 499"/>
                          <a:gd name="T12" fmla="*/ 227 h 227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499" h="227">
                            <a:moveTo>
                              <a:pt x="499" y="227"/>
                            </a:moveTo>
                            <a:cubicBezTo>
                              <a:pt x="427" y="113"/>
                              <a:pt x="355" y="0"/>
                              <a:pt x="272" y="0"/>
                            </a:cubicBezTo>
                            <a:cubicBezTo>
                              <a:pt x="189" y="0"/>
                              <a:pt x="45" y="189"/>
                              <a:pt x="0" y="227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9232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3878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9230" name="Freeform 15"/>
                  <p:cNvSpPr>
                    <a:spLocks/>
                  </p:cNvSpPr>
                  <p:nvPr/>
                </p:nvSpPr>
                <p:spPr bwMode="auto">
                  <a:xfrm>
                    <a:off x="3334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9228" name="Freeform 16"/>
                <p:cNvSpPr>
                  <a:spLocks/>
                </p:cNvSpPr>
                <p:nvPr/>
              </p:nvSpPr>
              <p:spPr bwMode="auto">
                <a:xfrm>
                  <a:off x="2880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226" name="Freeform 17"/>
              <p:cNvSpPr>
                <a:spLocks/>
              </p:cNvSpPr>
              <p:nvPr/>
            </p:nvSpPr>
            <p:spPr bwMode="auto">
              <a:xfrm>
                <a:off x="2381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224" name="Freeform 19"/>
            <p:cNvSpPr>
              <a:spLocks/>
            </p:cNvSpPr>
            <p:nvPr/>
          </p:nvSpPr>
          <p:spPr bwMode="auto">
            <a:xfrm>
              <a:off x="1882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453" name="Picture 21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6161E-6 C -0.00121 -0.00648 -0.00243 -0.01272 -0.00538 -0.01827 C -0.00833 -0.02382 -0.01319 -0.02798 -0.01771 -0.03284 C -0.02222 -0.0377 -0.0276 -0.0444 -0.03281 -0.04741 C -0.03802 -0.05042 -0.04357 -0.05296 -0.0493 -0.05111 C -0.05503 -0.04926 -0.06319 -0.0414 -0.06701 -0.03654 C -0.07083 -0.03168 -0.07031 -0.02752 -0.07257 -0.02197 C -0.07482 -0.01642 -0.07847 -0.00879 -0.08073 -0.0037 C -0.08298 0.00139 -0.08455 0.01087 -0.08628 0.00902 C -0.08802 0.00717 -0.08871 -0.00671 -0.09166 -0.01457 C -0.09462 -0.02243 -0.09913 -0.03191 -0.10399 -0.03839 C -0.10885 -0.04487 -0.11441 -0.05157 -0.12048 -0.05296 C -0.12656 -0.05435 -0.13559 -0.05134 -0.14097 -0.04741 C -0.14635 -0.04348 -0.14843 -0.03538 -0.1533 -0.02937 C -0.15816 -0.02336 -0.16597 -0.01688 -0.16979 -0.0111 C -0.17361 -0.00532 -0.17343 0.00856 -0.17656 0.00532 C -0.17968 0.00208 -0.18403 -0.02128 -0.18906 -0.03099 C -0.19409 -0.0407 -0.2 -0.04972 -0.20677 -0.05296 C -0.21354 -0.0562 -0.22291 -0.05689 -0.23003 -0.05111 C -0.23732 -0.04533 -0.24479 -0.02798 -0.2493 -0.01827 C -0.25382 -0.00856 -0.25382 0.00416 -0.25746 0.00717 C -0.26111 0.01018 -0.26771 0.00578 -0.27118 1.46161E-6 C -0.27465 -0.00578 -0.27378 -0.01896 -0.27795 -0.02752 C -0.28212 -0.03608 -0.28784 -0.04718 -0.29583 -0.05111 C -0.30382 -0.05504 -0.31927 -0.05504 -0.32604 -0.05111 C -0.33281 -0.04718 -0.33316 -0.03654 -0.33698 -0.02752 C -0.3408 -0.0185 -0.34635 0.00069 -0.3493 0.00347 C -0.35225 0.00624 -0.35156 -0.00393 -0.35468 -0.0111 C -0.35781 -0.01827 -0.36232 -0.0333 -0.3684 -0.04024 C -0.37448 -0.04718 -0.38455 -0.05319 -0.39166 -0.05296 C -0.39878 -0.05273 -0.40521 -0.0451 -0.41093 -0.03839 C -0.41666 -0.03168 -0.42239 -0.01989 -0.42604 -0.01295 C -0.42968 -0.00601 -0.43038 0.0037 -0.43281 0.00347 C -0.43524 0.00324 -0.43663 -0.00694 -0.44097 -0.01457 C -0.44531 -0.0222 -0.45295 -0.03561 -0.45885 -0.04209 C -0.46475 -0.04857 -0.46979 -0.05296 -0.47656 -0.05296 C -0.48333 -0.05296 -0.49409 -0.04787 -0.5 -0.04209 C -0.5059 -0.03631 -0.50989 -0.02567 -0.51232 -0.01827 C -0.51475 -0.01087 -0.50989 0.00601 -0.51493 0.00185 C -0.51996 -0.00231 -0.53368 -0.03423 -0.54236 -0.04394 C -0.55104 -0.05365 -0.56059 -0.0562 -0.56701 -0.05666 C -0.57343 -0.05712 -0.57725 -0.05203 -0.58073 -0.04741 C -0.5842 -0.04278 -0.5835 -0.03723 -0.58767 -0.02937 C -0.59184 -0.02151 -0.60243 -0.00486 -0.60538 1.46161E-6 " pathEditMode="relative" ptsTypes="a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95288" y="2636838"/>
            <a:ext cx="8424862" cy="1198562"/>
            <a:chOff x="249" y="1207"/>
            <a:chExt cx="5307" cy="755"/>
          </a:xfrm>
        </p:grpSpPr>
        <p:pic>
          <p:nvPicPr>
            <p:cNvPr id="10261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DEE6EE"/>
                </a:clrFrom>
                <a:clrTo>
                  <a:srgbClr val="DEE6EE">
                    <a:alpha val="0"/>
                  </a:srgbClr>
                </a:clrTo>
              </a:clrChange>
            </a:blip>
            <a:srcRect l="23914" t="25037" r="24712" b="63156"/>
            <a:stretch>
              <a:fillRect/>
            </a:stretch>
          </p:blipFill>
          <p:spPr bwMode="auto">
            <a:xfrm>
              <a:off x="295" y="1207"/>
              <a:ext cx="5261" cy="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2" name="Rectangle 4"/>
            <p:cNvSpPr>
              <a:spLocks noChangeArrowheads="1"/>
            </p:cNvSpPr>
            <p:nvPr/>
          </p:nvSpPr>
          <p:spPr bwMode="auto">
            <a:xfrm>
              <a:off x="249" y="1207"/>
              <a:ext cx="91" cy="1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348038" y="476250"/>
            <a:ext cx="165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10 – 8 =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932363" y="476250"/>
            <a:ext cx="503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000099"/>
                </a:solidFill>
                <a:latin typeface="Comic Sans MS" pitchFamily="66" charset="0"/>
              </a:rPr>
              <a:t>2</a:t>
            </a:r>
            <a:endParaRPr lang="en-US" sz="3200">
              <a:solidFill>
                <a:srgbClr val="000099"/>
              </a:solidFill>
              <a:latin typeface="Comic Sans MS" pitchFamily="66" charset="0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195513" y="2420938"/>
            <a:ext cx="6337300" cy="373062"/>
            <a:chOff x="1383" y="1525"/>
            <a:chExt cx="3992" cy="235"/>
          </a:xfrm>
        </p:grpSpPr>
        <p:grpSp>
          <p:nvGrpSpPr>
            <p:cNvPr id="10247" name="Group 7"/>
            <p:cNvGrpSpPr>
              <a:grpSpLocks/>
            </p:cNvGrpSpPr>
            <p:nvPr/>
          </p:nvGrpSpPr>
          <p:grpSpPr bwMode="auto">
            <a:xfrm>
              <a:off x="1882" y="1525"/>
              <a:ext cx="3493" cy="235"/>
              <a:chOff x="1882" y="1525"/>
              <a:chExt cx="3493" cy="235"/>
            </a:xfrm>
          </p:grpSpPr>
          <p:grpSp>
            <p:nvGrpSpPr>
              <p:cNvPr id="10249" name="Group 8"/>
              <p:cNvGrpSpPr>
                <a:grpSpLocks/>
              </p:cNvGrpSpPr>
              <p:nvPr/>
            </p:nvGrpSpPr>
            <p:grpSpPr bwMode="auto">
              <a:xfrm>
                <a:off x="2381" y="1525"/>
                <a:ext cx="2994" cy="235"/>
                <a:chOff x="2381" y="1525"/>
                <a:chExt cx="2994" cy="235"/>
              </a:xfrm>
            </p:grpSpPr>
            <p:grpSp>
              <p:nvGrpSpPr>
                <p:cNvPr id="10251" name="Group 9"/>
                <p:cNvGrpSpPr>
                  <a:grpSpLocks/>
                </p:cNvGrpSpPr>
                <p:nvPr/>
              </p:nvGrpSpPr>
              <p:grpSpPr bwMode="auto">
                <a:xfrm>
                  <a:off x="2880" y="1525"/>
                  <a:ext cx="2495" cy="235"/>
                  <a:chOff x="2880" y="1525"/>
                  <a:chExt cx="2495" cy="235"/>
                </a:xfrm>
              </p:grpSpPr>
              <p:grpSp>
                <p:nvGrpSpPr>
                  <p:cNvPr id="1025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3334" y="1525"/>
                    <a:ext cx="2041" cy="235"/>
                    <a:chOff x="3334" y="1525"/>
                    <a:chExt cx="2041" cy="235"/>
                  </a:xfrm>
                </p:grpSpPr>
                <p:grpSp>
                  <p:nvGrpSpPr>
                    <p:cNvPr id="10255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78" y="1525"/>
                      <a:ext cx="1497" cy="235"/>
                      <a:chOff x="3878" y="1525"/>
                      <a:chExt cx="1497" cy="235"/>
                    </a:xfrm>
                  </p:grpSpPr>
                  <p:grpSp>
                    <p:nvGrpSpPr>
                      <p:cNvPr id="10257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77" y="1525"/>
                        <a:ext cx="998" cy="235"/>
                        <a:chOff x="4377" y="1525"/>
                        <a:chExt cx="998" cy="235"/>
                      </a:xfrm>
                    </p:grpSpPr>
                    <p:sp>
                      <p:nvSpPr>
                        <p:cNvPr id="10259" name="Freeform 1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876" y="1525"/>
                          <a:ext cx="499" cy="235"/>
                        </a:xfrm>
                        <a:custGeom>
                          <a:avLst/>
                          <a:gdLst>
                            <a:gd name="T0" fmla="*/ 537 w 537"/>
                            <a:gd name="T1" fmla="*/ 235 h 235"/>
                            <a:gd name="T2" fmla="*/ 265 w 537"/>
                            <a:gd name="T3" fmla="*/ 8 h 235"/>
                            <a:gd name="T4" fmla="*/ 38 w 537"/>
                            <a:gd name="T5" fmla="*/ 189 h 235"/>
                            <a:gd name="T6" fmla="*/ 38 w 537"/>
                            <a:gd name="T7" fmla="*/ 235 h 235"/>
                            <a:gd name="T8" fmla="*/ 0 60000 65536"/>
                            <a:gd name="T9" fmla="*/ 0 60000 65536"/>
                            <a:gd name="T10" fmla="*/ 0 60000 65536"/>
                            <a:gd name="T11" fmla="*/ 0 60000 65536"/>
                            <a:gd name="T12" fmla="*/ 0 w 537"/>
                            <a:gd name="T13" fmla="*/ 0 h 235"/>
                            <a:gd name="T14" fmla="*/ 537 w 537"/>
                            <a:gd name="T15" fmla="*/ 235 h 235"/>
                          </a:gdLst>
                          <a:ahLst/>
                          <a:cxnLst>
                            <a:cxn ang="T8">
                              <a:pos x="T0" y="T1"/>
                            </a:cxn>
                            <a:cxn ang="T9">
                              <a:pos x="T2" y="T3"/>
                            </a:cxn>
                            <a:cxn ang="T10">
                              <a:pos x="T4" y="T5"/>
                            </a:cxn>
                            <a:cxn ang="T11">
                              <a:pos x="T6" y="T7"/>
                            </a:cxn>
                          </a:cxnLst>
                          <a:rect l="T12" t="T13" r="T14" b="T15"/>
                          <a:pathLst>
                            <a:path w="537" h="235">
                              <a:moveTo>
                                <a:pt x="537" y="235"/>
                              </a:moveTo>
                              <a:cubicBezTo>
                                <a:pt x="442" y="125"/>
                                <a:pt x="348" y="16"/>
                                <a:pt x="265" y="8"/>
                              </a:cubicBezTo>
                              <a:cubicBezTo>
                                <a:pt x="182" y="0"/>
                                <a:pt x="76" y="151"/>
                                <a:pt x="38" y="189"/>
                              </a:cubicBezTo>
                              <a:cubicBezTo>
                                <a:pt x="0" y="227"/>
                                <a:pt x="38" y="227"/>
                                <a:pt x="38" y="235"/>
                              </a:cubicBezTo>
                            </a:path>
                          </a:pathLst>
                        </a:custGeom>
                        <a:noFill/>
                        <a:ln w="28575">
                          <a:solidFill>
                            <a:srgbClr val="000099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10260" name="Freeform 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377" y="1525"/>
                          <a:ext cx="499" cy="227"/>
                        </a:xfrm>
                        <a:custGeom>
                          <a:avLst/>
                          <a:gdLst>
                            <a:gd name="T0" fmla="*/ 499 w 499"/>
                            <a:gd name="T1" fmla="*/ 227 h 227"/>
                            <a:gd name="T2" fmla="*/ 272 w 499"/>
                            <a:gd name="T3" fmla="*/ 0 h 227"/>
                            <a:gd name="T4" fmla="*/ 0 w 499"/>
                            <a:gd name="T5" fmla="*/ 227 h 227"/>
                            <a:gd name="T6" fmla="*/ 0 60000 65536"/>
                            <a:gd name="T7" fmla="*/ 0 60000 65536"/>
                            <a:gd name="T8" fmla="*/ 0 60000 65536"/>
                            <a:gd name="T9" fmla="*/ 0 w 499"/>
                            <a:gd name="T10" fmla="*/ 0 h 227"/>
                            <a:gd name="T11" fmla="*/ 499 w 499"/>
                            <a:gd name="T12" fmla="*/ 227 h 227"/>
                          </a:gdLst>
                          <a:ahLst/>
                          <a:cxnLst>
                            <a:cxn ang="T6">
                              <a:pos x="T0" y="T1"/>
                            </a:cxn>
                            <a:cxn ang="T7">
                              <a:pos x="T2" y="T3"/>
                            </a:cxn>
                            <a:cxn ang="T8">
                              <a:pos x="T4" y="T5"/>
                            </a:cxn>
                          </a:cxnLst>
                          <a:rect l="T9" t="T10" r="T11" b="T12"/>
                          <a:pathLst>
                            <a:path w="499" h="227">
                              <a:moveTo>
                                <a:pt x="499" y="227"/>
                              </a:moveTo>
                              <a:cubicBezTo>
                                <a:pt x="427" y="113"/>
                                <a:pt x="355" y="0"/>
                                <a:pt x="272" y="0"/>
                              </a:cubicBezTo>
                              <a:cubicBezTo>
                                <a:pt x="189" y="0"/>
                                <a:pt x="45" y="189"/>
                                <a:pt x="0" y="227"/>
                              </a:cubicBezTo>
                            </a:path>
                          </a:pathLst>
                        </a:custGeom>
                        <a:noFill/>
                        <a:ln w="28575">
                          <a:solidFill>
                            <a:srgbClr val="000099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10258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878" y="1525"/>
                        <a:ext cx="499" cy="235"/>
                      </a:xfrm>
                      <a:custGeom>
                        <a:avLst/>
                        <a:gdLst>
                          <a:gd name="T0" fmla="*/ 537 w 537"/>
                          <a:gd name="T1" fmla="*/ 235 h 235"/>
                          <a:gd name="T2" fmla="*/ 265 w 537"/>
                          <a:gd name="T3" fmla="*/ 8 h 235"/>
                          <a:gd name="T4" fmla="*/ 38 w 537"/>
                          <a:gd name="T5" fmla="*/ 189 h 235"/>
                          <a:gd name="T6" fmla="*/ 38 w 537"/>
                          <a:gd name="T7" fmla="*/ 235 h 235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537"/>
                          <a:gd name="T13" fmla="*/ 0 h 235"/>
                          <a:gd name="T14" fmla="*/ 537 w 537"/>
                          <a:gd name="T15" fmla="*/ 235 h 235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537" h="235">
                            <a:moveTo>
                              <a:pt x="537" y="235"/>
                            </a:moveTo>
                            <a:cubicBezTo>
                              <a:pt x="442" y="125"/>
                              <a:pt x="348" y="16"/>
                              <a:pt x="265" y="8"/>
                            </a:cubicBezTo>
                            <a:cubicBezTo>
                              <a:pt x="182" y="0"/>
                              <a:pt x="76" y="151"/>
                              <a:pt x="38" y="189"/>
                            </a:cubicBezTo>
                            <a:cubicBezTo>
                              <a:pt x="0" y="227"/>
                              <a:pt x="38" y="227"/>
                              <a:pt x="38" y="235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0099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10256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3334" y="1525"/>
                      <a:ext cx="499" cy="235"/>
                    </a:xfrm>
                    <a:custGeom>
                      <a:avLst/>
                      <a:gdLst>
                        <a:gd name="T0" fmla="*/ 537 w 537"/>
                        <a:gd name="T1" fmla="*/ 235 h 235"/>
                        <a:gd name="T2" fmla="*/ 265 w 537"/>
                        <a:gd name="T3" fmla="*/ 8 h 235"/>
                        <a:gd name="T4" fmla="*/ 38 w 537"/>
                        <a:gd name="T5" fmla="*/ 189 h 235"/>
                        <a:gd name="T6" fmla="*/ 38 w 537"/>
                        <a:gd name="T7" fmla="*/ 235 h 23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537"/>
                        <a:gd name="T13" fmla="*/ 0 h 235"/>
                        <a:gd name="T14" fmla="*/ 537 w 537"/>
                        <a:gd name="T15" fmla="*/ 235 h 23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537" h="235">
                          <a:moveTo>
                            <a:pt x="537" y="235"/>
                          </a:moveTo>
                          <a:cubicBezTo>
                            <a:pt x="442" y="125"/>
                            <a:pt x="348" y="16"/>
                            <a:pt x="265" y="8"/>
                          </a:cubicBezTo>
                          <a:cubicBezTo>
                            <a:pt x="182" y="0"/>
                            <a:pt x="76" y="151"/>
                            <a:pt x="38" y="189"/>
                          </a:cubicBezTo>
                          <a:cubicBezTo>
                            <a:pt x="0" y="227"/>
                            <a:pt x="38" y="227"/>
                            <a:pt x="38" y="235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00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0254" name="Freeform 17"/>
                  <p:cNvSpPr>
                    <a:spLocks/>
                  </p:cNvSpPr>
                  <p:nvPr/>
                </p:nvSpPr>
                <p:spPr bwMode="auto">
                  <a:xfrm>
                    <a:off x="2880" y="1525"/>
                    <a:ext cx="499" cy="235"/>
                  </a:xfrm>
                  <a:custGeom>
                    <a:avLst/>
                    <a:gdLst>
                      <a:gd name="T0" fmla="*/ 537 w 537"/>
                      <a:gd name="T1" fmla="*/ 235 h 235"/>
                      <a:gd name="T2" fmla="*/ 265 w 537"/>
                      <a:gd name="T3" fmla="*/ 8 h 235"/>
                      <a:gd name="T4" fmla="*/ 38 w 537"/>
                      <a:gd name="T5" fmla="*/ 189 h 235"/>
                      <a:gd name="T6" fmla="*/ 38 w 537"/>
                      <a:gd name="T7" fmla="*/ 235 h 23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537"/>
                      <a:gd name="T13" fmla="*/ 0 h 235"/>
                      <a:gd name="T14" fmla="*/ 537 w 537"/>
                      <a:gd name="T15" fmla="*/ 235 h 23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537" h="235">
                        <a:moveTo>
                          <a:pt x="537" y="235"/>
                        </a:moveTo>
                        <a:cubicBezTo>
                          <a:pt x="442" y="125"/>
                          <a:pt x="348" y="16"/>
                          <a:pt x="265" y="8"/>
                        </a:cubicBezTo>
                        <a:cubicBezTo>
                          <a:pt x="182" y="0"/>
                          <a:pt x="76" y="151"/>
                          <a:pt x="38" y="189"/>
                        </a:cubicBezTo>
                        <a:cubicBezTo>
                          <a:pt x="0" y="227"/>
                          <a:pt x="38" y="227"/>
                          <a:pt x="38" y="235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252" name="Freeform 18"/>
                <p:cNvSpPr>
                  <a:spLocks/>
                </p:cNvSpPr>
                <p:nvPr/>
              </p:nvSpPr>
              <p:spPr bwMode="auto">
                <a:xfrm>
                  <a:off x="2381" y="1525"/>
                  <a:ext cx="499" cy="235"/>
                </a:xfrm>
                <a:custGeom>
                  <a:avLst/>
                  <a:gdLst>
                    <a:gd name="T0" fmla="*/ 537 w 537"/>
                    <a:gd name="T1" fmla="*/ 235 h 235"/>
                    <a:gd name="T2" fmla="*/ 265 w 537"/>
                    <a:gd name="T3" fmla="*/ 8 h 235"/>
                    <a:gd name="T4" fmla="*/ 38 w 537"/>
                    <a:gd name="T5" fmla="*/ 189 h 235"/>
                    <a:gd name="T6" fmla="*/ 38 w 537"/>
                    <a:gd name="T7" fmla="*/ 235 h 2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37"/>
                    <a:gd name="T13" fmla="*/ 0 h 235"/>
                    <a:gd name="T14" fmla="*/ 537 w 537"/>
                    <a:gd name="T15" fmla="*/ 235 h 2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37" h="235">
                      <a:moveTo>
                        <a:pt x="537" y="235"/>
                      </a:moveTo>
                      <a:cubicBezTo>
                        <a:pt x="442" y="125"/>
                        <a:pt x="348" y="16"/>
                        <a:pt x="265" y="8"/>
                      </a:cubicBezTo>
                      <a:cubicBezTo>
                        <a:pt x="182" y="0"/>
                        <a:pt x="76" y="151"/>
                        <a:pt x="38" y="189"/>
                      </a:cubicBezTo>
                      <a:cubicBezTo>
                        <a:pt x="0" y="227"/>
                        <a:pt x="38" y="227"/>
                        <a:pt x="38" y="235"/>
                      </a:cubicBezTo>
                    </a:path>
                  </a:pathLst>
                </a:cu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250" name="Freeform 19"/>
              <p:cNvSpPr>
                <a:spLocks/>
              </p:cNvSpPr>
              <p:nvPr/>
            </p:nvSpPr>
            <p:spPr bwMode="auto">
              <a:xfrm>
                <a:off x="1882" y="1525"/>
                <a:ext cx="499" cy="235"/>
              </a:xfrm>
              <a:custGeom>
                <a:avLst/>
                <a:gdLst>
                  <a:gd name="T0" fmla="*/ 537 w 537"/>
                  <a:gd name="T1" fmla="*/ 235 h 235"/>
                  <a:gd name="T2" fmla="*/ 265 w 537"/>
                  <a:gd name="T3" fmla="*/ 8 h 235"/>
                  <a:gd name="T4" fmla="*/ 38 w 537"/>
                  <a:gd name="T5" fmla="*/ 189 h 235"/>
                  <a:gd name="T6" fmla="*/ 38 w 537"/>
                  <a:gd name="T7" fmla="*/ 235 h 2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7"/>
                  <a:gd name="T13" fmla="*/ 0 h 235"/>
                  <a:gd name="T14" fmla="*/ 537 w 537"/>
                  <a:gd name="T15" fmla="*/ 235 h 2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7" h="235">
                    <a:moveTo>
                      <a:pt x="537" y="235"/>
                    </a:moveTo>
                    <a:cubicBezTo>
                      <a:pt x="442" y="125"/>
                      <a:pt x="348" y="16"/>
                      <a:pt x="265" y="8"/>
                    </a:cubicBezTo>
                    <a:cubicBezTo>
                      <a:pt x="182" y="0"/>
                      <a:pt x="76" y="151"/>
                      <a:pt x="38" y="189"/>
                    </a:cubicBezTo>
                    <a:cubicBezTo>
                      <a:pt x="0" y="227"/>
                      <a:pt x="38" y="227"/>
                      <a:pt x="38" y="235"/>
                    </a:cubicBezTo>
                  </a:path>
                </a:pathLst>
              </a:cu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248" name="Freeform 21"/>
            <p:cNvSpPr>
              <a:spLocks/>
            </p:cNvSpPr>
            <p:nvPr/>
          </p:nvSpPr>
          <p:spPr bwMode="auto">
            <a:xfrm>
              <a:off x="1383" y="1525"/>
              <a:ext cx="499" cy="235"/>
            </a:xfrm>
            <a:custGeom>
              <a:avLst/>
              <a:gdLst>
                <a:gd name="T0" fmla="*/ 537 w 537"/>
                <a:gd name="T1" fmla="*/ 235 h 235"/>
                <a:gd name="T2" fmla="*/ 265 w 537"/>
                <a:gd name="T3" fmla="*/ 8 h 235"/>
                <a:gd name="T4" fmla="*/ 38 w 537"/>
                <a:gd name="T5" fmla="*/ 189 h 235"/>
                <a:gd name="T6" fmla="*/ 38 w 537"/>
                <a:gd name="T7" fmla="*/ 235 h 2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7"/>
                <a:gd name="T13" fmla="*/ 0 h 235"/>
                <a:gd name="T14" fmla="*/ 537 w 537"/>
                <a:gd name="T15" fmla="*/ 235 h 2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7" h="235">
                  <a:moveTo>
                    <a:pt x="537" y="235"/>
                  </a:moveTo>
                  <a:cubicBezTo>
                    <a:pt x="442" y="125"/>
                    <a:pt x="348" y="16"/>
                    <a:pt x="265" y="8"/>
                  </a:cubicBezTo>
                  <a:cubicBezTo>
                    <a:pt x="182" y="0"/>
                    <a:pt x="76" y="151"/>
                    <a:pt x="38" y="189"/>
                  </a:cubicBezTo>
                  <a:cubicBezTo>
                    <a:pt x="0" y="227"/>
                    <a:pt x="38" y="227"/>
                    <a:pt x="38" y="235"/>
                  </a:cubicBezTo>
                </a:path>
              </a:pathLst>
            </a:cu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9479" name="Picture 23" descr="j04174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9125" y="2133600"/>
            <a:ext cx="5095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6161E-6 C -0.0026 -0.00879 -0.00521 -0.01734 -0.00955 -0.02382 C -0.01389 -0.0303 -0.02014 -0.03446 -0.02604 -0.03839 C -0.03194 -0.04232 -0.03854 -0.04718 -0.04514 -0.04741 C -0.05173 -0.04764 -0.06042 -0.0444 -0.06562 -0.04024 C -0.07083 -0.03608 -0.07378 -0.02845 -0.07673 -0.02197 C -0.07969 -0.01549 -0.08142 -0.00694 -0.08351 -0.00185 C -0.08559 0.00324 -0.08628 0.01295 -0.08906 0.00902 C -0.09184 0.00509 -0.09548 -0.01573 -0.1 -0.02567 C -0.10451 -0.03561 -0.11094 -0.04695 -0.11632 -0.05111 C -0.1217 -0.05527 -0.12691 -0.05342 -0.13281 -0.05111 C -0.13871 -0.0488 -0.14757 -0.04209 -0.15208 -0.03654 C -0.1566 -0.03099 -0.15607 -0.02405 -0.16024 -0.01827 C -0.16441 -0.01249 -0.17153 1.46161E-6 -0.17673 -0.00185 C -0.18194 -0.0037 -0.18646 -0.02081 -0.19167 -0.02937 C -0.19687 -0.03793 -0.20173 -0.04995 -0.20816 -0.05296 C -0.21458 -0.05597 -0.22448 -0.05203 -0.23003 -0.04741 C -0.23559 -0.04278 -0.23698 -0.03238 -0.24114 -0.02567 C -0.24531 -0.01896 -0.25087 -0.01318 -0.25469 -0.0074 C -0.25851 -0.00162 -0.26024 0.01018 -0.26441 0.00902 C -0.26875 0.00786 -0.27378 -0.00555 -0.28073 -0.01457 C -0.28785 -0.02359 -0.29982 -0.04001 -0.30677 -0.04579 C -0.31389 -0.05157 -0.31788 -0.05296 -0.32326 -0.04926 C -0.32882 -0.04556 -0.33611 -0.03284 -0.33976 -0.02382 C -0.3434 -0.0148 -0.34236 0.00231 -0.34514 0.00532 C -0.34792 0.00833 -0.35243 0.00023 -0.35607 -0.00555 C -0.35972 -0.01133 -0.3618 -0.0222 -0.36701 -0.02937 C -0.37222 -0.03654 -0.37917 -0.04926 -0.38767 -0.04926 C -0.39618 -0.04926 -0.40955 -0.03816 -0.41771 -0.02937 C -0.42587 -0.02058 -0.43177 0.00254 -0.43698 0.00347 C -0.44219 0.00439 -0.44219 -0.0148 -0.4493 -0.02382 C -0.45642 -0.03284 -0.47031 -0.05042 -0.47934 -0.05111 C -0.48837 -0.0518 -0.49653 -0.03723 -0.50399 -0.02752 C -0.51146 -0.01781 -0.51979 0.00624 -0.52465 0.00717 C -0.52951 0.00809 -0.5276 -0.01318 -0.53281 -0.02197 C -0.53802 -0.03076 -0.54913 -0.04186 -0.55607 -0.04579 C -0.56302 -0.04972 -0.56753 -0.04972 -0.57396 -0.04579 C -0.58038 -0.04186 -0.58871 -0.0296 -0.59444 -0.02197 C -0.60017 -0.01434 -0.6026 0.00116 -0.60816 1.46161E-6 C -0.61371 -0.00116 -0.62031 -0.02035 -0.62743 -0.02937 C -0.63455 -0.03839 -0.64184 -0.05435 -0.65069 -0.05481 C -0.65955 -0.05527 -0.67361 -0.04255 -0.68073 -0.03284 C -0.68785 -0.02313 -0.69045 -0.00994 -0.69305 0.00347 " pathEditMode="relative" ptsTypes="aaaaaaaaaaaaaaaaaaaaaaaaaaaaaaaaaaaaaaaaaaA">
                                      <p:cBhvr>
                                        <p:cTn id="10" dur="20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115</Words>
  <Application>Microsoft Office PowerPoint</Application>
  <PresentationFormat>On-screen Show (4:3)</PresentationFormat>
  <Paragraphs>44</Paragraphs>
  <Slides>23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</dc:creator>
  <cp:lastModifiedBy>Vilma</cp:lastModifiedBy>
  <cp:revision>37</cp:revision>
  <dcterms:created xsi:type="dcterms:W3CDTF">2008-06-13T18:06:38Z</dcterms:created>
  <dcterms:modified xsi:type="dcterms:W3CDTF">2012-08-14T11:39:20Z</dcterms:modified>
</cp:coreProperties>
</file>