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4E3EA-F832-4D57-9E44-90E7E4CFAE5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28A42-1E45-4978-81EC-6CCAA2612FB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89378-C0F9-47EC-AD7C-7235EAB7E77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67985-3364-4405-A6F9-7CBFF30BD4B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09013-E127-4949-8814-28E9AAC76A8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12AA1-62E3-4A02-B820-7F4EE31B5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21C95-8416-4F5C-B818-DBA84B6F724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1AA65-84CE-4601-A84C-131F4A790F5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C2969-D2A0-4FFE-A59B-31040340F92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EC939-4A62-4B8C-84F9-4C3B7E36D8F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40399-7892-4D0A-8F25-9DB2ECC1752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EFF5122-3DA6-4166-9676-9ACFFEC0E436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92896"/>
            <a:ext cx="7772400" cy="1107554"/>
          </a:xfrm>
        </p:spPr>
        <p:txBody>
          <a:bodyPr/>
          <a:lstStyle/>
          <a:p>
            <a:r>
              <a:rPr lang="lt-LT" b="1" dirty="0" smtClean="0">
                <a:solidFill>
                  <a:srgbClr val="FF0000"/>
                </a:solidFill>
              </a:rPr>
              <a:t>Ai, ai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081" name="Rectangle 3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2664296" cy="285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3" name="Picture 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60648"/>
            <a:ext cx="3077328" cy="23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4" name="Picture 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60648"/>
            <a:ext cx="2088232" cy="222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5" name="Picture 3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356992"/>
            <a:ext cx="2463738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6" name="Picture 3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2780928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7" name="Picture 3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3789040"/>
            <a:ext cx="3007221" cy="250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8" name="Picture 4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4869160"/>
            <a:ext cx="2381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21602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04664"/>
            <a:ext cx="171019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132856"/>
            <a:ext cx="1800200" cy="186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198268"/>
            <a:ext cx="28803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3418713"/>
            <a:ext cx="3665290" cy="303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85272" y="476672"/>
            <a:ext cx="324626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rgbClr val="FF0000"/>
                </a:solidFill>
              </a:rPr>
              <a:t>Ai, ai</a:t>
            </a:r>
            <a:endParaRPr lang="lt-LT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Perskaityk </a:t>
            </a:r>
            <a:endParaRPr lang="lt-L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lt-LT" sz="2800" dirty="0" smtClean="0"/>
              <a:t>V</a:t>
            </a:r>
            <a:r>
              <a:rPr lang="lt-LT" sz="2800" dirty="0" smtClean="0">
                <a:solidFill>
                  <a:srgbClr val="FF0000"/>
                </a:solidFill>
              </a:rPr>
              <a:t>AI</a:t>
            </a:r>
            <a:r>
              <a:rPr lang="lt-LT" sz="2800" dirty="0" smtClean="0"/>
              <a:t>	KAS</a:t>
            </a:r>
          </a:p>
          <a:p>
            <a:pPr>
              <a:buNone/>
            </a:pPr>
            <a:r>
              <a:rPr lang="lt-LT" sz="2800" dirty="0" smtClean="0"/>
              <a:t>GE	R</a:t>
            </a:r>
            <a:r>
              <a:rPr lang="lt-LT" sz="2800" dirty="0" smtClean="0">
                <a:solidFill>
                  <a:srgbClr val="FF0000"/>
                </a:solidFill>
              </a:rPr>
              <a:t>AI</a:t>
            </a:r>
          </a:p>
          <a:p>
            <a:pPr>
              <a:buNone/>
            </a:pPr>
            <a:r>
              <a:rPr lang="lt-LT" sz="2800" dirty="0"/>
              <a:t>	</a:t>
            </a:r>
            <a:r>
              <a:rPr lang="lt-LT" sz="2800" dirty="0" smtClean="0"/>
              <a:t>		MAS</a:t>
            </a:r>
            <a:endParaRPr lang="lt-LT" sz="2800" dirty="0"/>
          </a:p>
          <a:p>
            <a:pPr>
              <a:buNone/>
            </a:pPr>
            <a:r>
              <a:rPr lang="lt-LT" sz="2800" dirty="0" smtClean="0"/>
              <a:t>K</a:t>
            </a:r>
            <a:r>
              <a:rPr lang="lt-LT" sz="2800" dirty="0" smtClean="0">
                <a:solidFill>
                  <a:srgbClr val="FF0000"/>
                </a:solidFill>
              </a:rPr>
              <a:t>AI</a:t>
            </a:r>
            <a:r>
              <a:rPr lang="lt-LT" sz="2800" dirty="0" smtClean="0"/>
              <a:t>		NA</a:t>
            </a:r>
          </a:p>
          <a:p>
            <a:pPr lvl="4">
              <a:buNone/>
            </a:pPr>
            <a:r>
              <a:rPr lang="lt-LT" sz="2800" dirty="0" smtClean="0"/>
              <a:t>LIS</a:t>
            </a:r>
          </a:p>
          <a:p>
            <a:pPr>
              <a:buNone/>
            </a:pPr>
            <a:r>
              <a:rPr lang="lt-LT" sz="2800" dirty="0" smtClean="0"/>
              <a:t>B</a:t>
            </a:r>
            <a:r>
              <a:rPr lang="lt-LT" sz="2800" dirty="0" smtClean="0">
                <a:solidFill>
                  <a:srgbClr val="FF0000"/>
                </a:solidFill>
              </a:rPr>
              <a:t>AI</a:t>
            </a:r>
            <a:r>
              <a:rPr lang="lt-LT" sz="2800" dirty="0" smtClean="0"/>
              <a:t>	MĖ</a:t>
            </a:r>
          </a:p>
          <a:p>
            <a:pPr>
              <a:buNone/>
            </a:pPr>
            <a:r>
              <a:rPr lang="lt-LT" sz="2800" dirty="0" smtClean="0"/>
              <a:t>R</a:t>
            </a:r>
            <a:r>
              <a:rPr lang="lt-LT" sz="2800" dirty="0" smtClean="0">
                <a:solidFill>
                  <a:srgbClr val="FF0000"/>
                </a:solidFill>
              </a:rPr>
              <a:t>AI</a:t>
            </a:r>
            <a:r>
              <a:rPr lang="lt-LT" sz="2800" dirty="0" smtClean="0"/>
              <a:t>	TAS</a:t>
            </a:r>
          </a:p>
          <a:p>
            <a:pPr>
              <a:buNone/>
            </a:pPr>
            <a:r>
              <a:rPr lang="lt-LT" sz="2800" dirty="0" smtClean="0"/>
              <a:t>L</a:t>
            </a:r>
            <a:r>
              <a:rPr lang="lt-LT" sz="2800" dirty="0" smtClean="0">
                <a:solidFill>
                  <a:srgbClr val="FF0000"/>
                </a:solidFill>
              </a:rPr>
              <a:t>AI</a:t>
            </a:r>
            <a:r>
              <a:rPr lang="lt-LT" sz="2800" dirty="0" smtClean="0"/>
              <a:t>	MĖ</a:t>
            </a:r>
            <a:endParaRPr lang="lt-LT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lt-LT" dirty="0" smtClean="0"/>
              <a:t>Sugalvok žodžių su </a:t>
            </a:r>
            <a:r>
              <a:rPr lang="lt-LT" dirty="0" smtClean="0">
                <a:solidFill>
                  <a:srgbClr val="FF0000"/>
                </a:solidFill>
              </a:rPr>
              <a:t>ai</a:t>
            </a:r>
            <a:endParaRPr lang="lt-LT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lt-LT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331640" y="3501008"/>
            <a:ext cx="79208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331640" y="3933056"/>
            <a:ext cx="79208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03648" y="3933056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3057</TotalTime>
  <Words>12</Words>
  <Application>Microsoft Office PowerPoint</Application>
  <PresentationFormat>On-screen Show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Diseño predeterminado</vt:lpstr>
      <vt:lpstr>Ai, ai</vt:lpstr>
      <vt:lpstr>Slide 2</vt:lpstr>
      <vt:lpstr>Ai, ai</vt:lpstr>
    </vt:vector>
  </TitlesOfParts>
  <Company>Siracusa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Mariajose</dc:creator>
  <cp:lastModifiedBy>Vilma</cp:lastModifiedBy>
  <cp:revision>79</cp:revision>
  <dcterms:created xsi:type="dcterms:W3CDTF">2009-03-26T20:51:52Z</dcterms:created>
  <dcterms:modified xsi:type="dcterms:W3CDTF">2011-12-13T17:15:07Z</dcterms:modified>
</cp:coreProperties>
</file>